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71" r:id="rId17"/>
    <p:sldId id="270" r:id="rId18"/>
  </p:sldIdLst>
  <p:sldSz cx="18288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F1B42-30F6-5496-E3B8-8D21D2608A1C}" v="418" dt="2024-10-31T08:55:04.265"/>
    <p1510:client id="{5DB427C7-F265-B19A-9755-CA7DFEA81D07}" v="8" dt="2024-10-31T08:56:36.854"/>
    <p1510:client id="{9FB82BD0-9876-4F60-B873-5EED93D6055C}" v="4" dt="2024-10-31T10:49:41.404"/>
    <p1510:client id="{D75AD172-BA4B-46B4-236C-3245B2924EF0}" v="11" dt="2024-10-31T08:18:25.696"/>
    <p1510:client id="{FC880B51-DA60-BE0A-F3D0-4A3827FD01A1}" v="507" dt="2024-10-30T14:57:46.1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showGuides="1">
      <p:cViewPr varScale="1">
        <p:scale>
          <a:sx n="61" d="100"/>
          <a:sy n="61" d="100"/>
        </p:scale>
        <p:origin x="1314" y="78"/>
      </p:cViewPr>
      <p:guideLst>
        <p:guide orient="horz" pos="432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js Tromp" userId="3f2019fa-5ecc-4ae7-9e5b-9df5da4d8950" providerId="ADAL" clId="{9FB82BD0-9876-4F60-B873-5EED93D6055C}"/>
    <pc:docChg chg="modSld">
      <pc:chgData name="Thijs Tromp" userId="3f2019fa-5ecc-4ae7-9e5b-9df5da4d8950" providerId="ADAL" clId="{9FB82BD0-9876-4F60-B873-5EED93D6055C}" dt="2024-10-31T10:49:41.404" v="7" actId="1076"/>
      <pc:docMkLst>
        <pc:docMk/>
      </pc:docMkLst>
      <pc:sldChg chg="addSp modSp mod">
        <pc:chgData name="Thijs Tromp" userId="3f2019fa-5ecc-4ae7-9e5b-9df5da4d8950" providerId="ADAL" clId="{9FB82BD0-9876-4F60-B873-5EED93D6055C}" dt="2024-10-31T10:49:41.404" v="7" actId="1076"/>
        <pc:sldMkLst>
          <pc:docMk/>
          <pc:sldMk cId="0" sldId="256"/>
        </pc:sldMkLst>
        <pc:picChg chg="mod">
          <ac:chgData name="Thijs Tromp" userId="3f2019fa-5ecc-4ae7-9e5b-9df5da4d8950" providerId="ADAL" clId="{9FB82BD0-9876-4F60-B873-5EED93D6055C}" dt="2024-10-31T10:49:30.813" v="1" actId="14100"/>
          <ac:picMkLst>
            <pc:docMk/>
            <pc:sldMk cId="0" sldId="256"/>
            <ac:picMk id="6" creationId="{922AAC6D-2080-089C-429F-854B0422BD31}"/>
          </ac:picMkLst>
        </pc:picChg>
        <pc:picChg chg="mod">
          <ac:chgData name="Thijs Tromp" userId="3f2019fa-5ecc-4ae7-9e5b-9df5da4d8950" providerId="ADAL" clId="{9FB82BD0-9876-4F60-B873-5EED93D6055C}" dt="2024-10-31T10:49:36.512" v="4" actId="1076"/>
          <ac:picMkLst>
            <pc:docMk/>
            <pc:sldMk cId="0" sldId="256"/>
            <ac:picMk id="7" creationId="{6ED353C2-569E-05E6-608E-F862A5AC9009}"/>
          </ac:picMkLst>
        </pc:picChg>
        <pc:picChg chg="add mod">
          <ac:chgData name="Thijs Tromp" userId="3f2019fa-5ecc-4ae7-9e5b-9df5da4d8950" providerId="ADAL" clId="{9FB82BD0-9876-4F60-B873-5EED93D6055C}" dt="2024-10-31T10:49:41.404" v="7" actId="1076"/>
          <ac:picMkLst>
            <pc:docMk/>
            <pc:sldMk cId="0" sldId="256"/>
            <ac:picMk id="1026" creationId="{0227ED44-6D04-EA7D-5249-536326028B44}"/>
          </ac:picMkLst>
        </pc:picChg>
      </pc:sldChg>
    </pc:docChg>
  </pc:docChgLst>
  <pc:docChgLst>
    <pc:chgData name="Dorien Keus" userId="S::dgkeus@student.pthu.nl::ccb1535c-6a6f-4ec2-94a3-636b48f9e392" providerId="AD" clId="Web-{FC880B51-DA60-BE0A-F3D0-4A3827FD01A1}"/>
    <pc:docChg chg="addSld delSld modSld">
      <pc:chgData name="Dorien Keus" userId="S::dgkeus@student.pthu.nl::ccb1535c-6a6f-4ec2-94a3-636b48f9e392" providerId="AD" clId="Web-{FC880B51-DA60-BE0A-F3D0-4A3827FD01A1}" dt="2024-10-30T14:57:46.187" v="280" actId="1076"/>
      <pc:docMkLst>
        <pc:docMk/>
      </pc:docMkLst>
      <pc:sldChg chg="modSp">
        <pc:chgData name="Dorien Keus" userId="S::dgkeus@student.pthu.nl::ccb1535c-6a6f-4ec2-94a3-636b48f9e392" providerId="AD" clId="Web-{FC880B51-DA60-BE0A-F3D0-4A3827FD01A1}" dt="2024-10-30T14:54:45.189" v="254" actId="20577"/>
        <pc:sldMkLst>
          <pc:docMk/>
          <pc:sldMk cId="0" sldId="256"/>
        </pc:sldMkLst>
        <pc:spChg chg="mod">
          <ac:chgData name="Dorien Keus" userId="S::dgkeus@student.pthu.nl::ccb1535c-6a6f-4ec2-94a3-636b48f9e392" providerId="AD" clId="Web-{FC880B51-DA60-BE0A-F3D0-4A3827FD01A1}" dt="2024-10-30T14:38:59.573" v="0" actId="20577"/>
          <ac:spMkLst>
            <pc:docMk/>
            <pc:sldMk cId="0" sldId="256"/>
            <ac:spMk id="3" creationId="{C9304D39-C2E5-6F31-01C4-49FD780BAD58}"/>
          </ac:spMkLst>
        </pc:spChg>
        <pc:spChg chg="mod">
          <ac:chgData name="Dorien Keus" userId="S::dgkeus@student.pthu.nl::ccb1535c-6a6f-4ec2-94a3-636b48f9e392" providerId="AD" clId="Web-{FC880B51-DA60-BE0A-F3D0-4A3827FD01A1}" dt="2024-10-30T14:54:45.189" v="254" actId="20577"/>
          <ac:spMkLst>
            <pc:docMk/>
            <pc:sldMk cId="0" sldId="256"/>
            <ac:spMk id="5" creationId="{E899EB53-1CA3-5875-EA70-378FD4C21193}"/>
          </ac:spMkLst>
        </pc:spChg>
      </pc:sldChg>
      <pc:sldChg chg="addSp modSp">
        <pc:chgData name="Dorien Keus" userId="S::dgkeus@student.pthu.nl::ccb1535c-6a6f-4ec2-94a3-636b48f9e392" providerId="AD" clId="Web-{FC880B51-DA60-BE0A-F3D0-4A3827FD01A1}" dt="2024-10-30T14:57:46.187" v="280" actId="1076"/>
        <pc:sldMkLst>
          <pc:docMk/>
          <pc:sldMk cId="0" sldId="257"/>
        </pc:sldMkLst>
        <pc:spChg chg="mod">
          <ac:chgData name="Dorien Keus" userId="S::dgkeus@student.pthu.nl::ccb1535c-6a6f-4ec2-94a3-636b48f9e392" providerId="AD" clId="Web-{FC880B51-DA60-BE0A-F3D0-4A3827FD01A1}" dt="2024-10-30T14:39:26.340" v="2" actId="20577"/>
          <ac:spMkLst>
            <pc:docMk/>
            <pc:sldMk cId="0" sldId="257"/>
            <ac:spMk id="5" creationId="{31099376-CD03-AD32-2696-04F682752766}"/>
          </ac:spMkLst>
        </pc:spChg>
        <pc:picChg chg="add mod">
          <ac:chgData name="Dorien Keus" userId="S::dgkeus@student.pthu.nl::ccb1535c-6a6f-4ec2-94a3-636b48f9e392" providerId="AD" clId="Web-{FC880B51-DA60-BE0A-F3D0-4A3827FD01A1}" dt="2024-10-30T14:57:46.187" v="280" actId="1076"/>
          <ac:picMkLst>
            <pc:docMk/>
            <pc:sldMk cId="0" sldId="257"/>
            <ac:picMk id="2" creationId="{9F40AC07-FE0F-9172-1A42-7FC04182882E}"/>
          </ac:picMkLst>
        </pc:picChg>
      </pc:sldChg>
      <pc:sldChg chg="modSp">
        <pc:chgData name="Dorien Keus" userId="S::dgkeus@student.pthu.nl::ccb1535c-6a6f-4ec2-94a3-636b48f9e392" providerId="AD" clId="Web-{FC880B51-DA60-BE0A-F3D0-4A3827FD01A1}" dt="2024-10-30T14:40:02.171" v="22" actId="14100"/>
        <pc:sldMkLst>
          <pc:docMk/>
          <pc:sldMk cId="1420019067" sldId="262"/>
        </pc:sldMkLst>
        <pc:spChg chg="mod">
          <ac:chgData name="Dorien Keus" userId="S::dgkeus@student.pthu.nl::ccb1535c-6a6f-4ec2-94a3-636b48f9e392" providerId="AD" clId="Web-{FC880B51-DA60-BE0A-F3D0-4A3827FD01A1}" dt="2024-10-30T14:40:02.171" v="22" actId="14100"/>
          <ac:spMkLst>
            <pc:docMk/>
            <pc:sldMk cId="1420019067" sldId="262"/>
            <ac:spMk id="5" creationId="{B6AE2B45-B08F-3886-AA6B-480A82A34C26}"/>
          </ac:spMkLst>
        </pc:spChg>
      </pc:sldChg>
      <pc:sldChg chg="addSp modSp">
        <pc:chgData name="Dorien Keus" userId="S::dgkeus@student.pthu.nl::ccb1535c-6a6f-4ec2-94a3-636b48f9e392" providerId="AD" clId="Web-{FC880B51-DA60-BE0A-F3D0-4A3827FD01A1}" dt="2024-10-30T14:54:29.923" v="252" actId="14100"/>
        <pc:sldMkLst>
          <pc:docMk/>
          <pc:sldMk cId="3377728982" sldId="263"/>
        </pc:sldMkLst>
        <pc:spChg chg="add mod">
          <ac:chgData name="Dorien Keus" userId="S::dgkeus@student.pthu.nl::ccb1535c-6a6f-4ec2-94a3-636b48f9e392" providerId="AD" clId="Web-{FC880B51-DA60-BE0A-F3D0-4A3827FD01A1}" dt="2024-10-30T14:54:29.923" v="252" actId="14100"/>
          <ac:spMkLst>
            <pc:docMk/>
            <pc:sldMk cId="3377728982" sldId="263"/>
            <ac:spMk id="2" creationId="{C3496D41-F640-1C8C-A851-6F2A5AC09FC3}"/>
          </ac:spMkLst>
        </pc:spChg>
        <pc:spChg chg="mod">
          <ac:chgData name="Dorien Keus" userId="S::dgkeus@student.pthu.nl::ccb1535c-6a6f-4ec2-94a3-636b48f9e392" providerId="AD" clId="Web-{FC880B51-DA60-BE0A-F3D0-4A3827FD01A1}" dt="2024-10-30T14:40:32.486" v="27" actId="20577"/>
          <ac:spMkLst>
            <pc:docMk/>
            <pc:sldMk cId="3377728982" sldId="263"/>
            <ac:spMk id="3" creationId="{E274B13E-9C7A-C524-1197-78EEFDC5937B}"/>
          </ac:spMkLst>
        </pc:spChg>
      </pc:sldChg>
      <pc:sldChg chg="modSp">
        <pc:chgData name="Dorien Keus" userId="S::dgkeus@student.pthu.nl::ccb1535c-6a6f-4ec2-94a3-636b48f9e392" providerId="AD" clId="Web-{FC880B51-DA60-BE0A-F3D0-4A3827FD01A1}" dt="2024-10-30T14:40:43.862" v="31" actId="20577"/>
        <pc:sldMkLst>
          <pc:docMk/>
          <pc:sldMk cId="895132921" sldId="264"/>
        </pc:sldMkLst>
        <pc:spChg chg="mod">
          <ac:chgData name="Dorien Keus" userId="S::dgkeus@student.pthu.nl::ccb1535c-6a6f-4ec2-94a3-636b48f9e392" providerId="AD" clId="Web-{FC880B51-DA60-BE0A-F3D0-4A3827FD01A1}" dt="2024-10-30T14:40:43.862" v="31" actId="20577"/>
          <ac:spMkLst>
            <pc:docMk/>
            <pc:sldMk cId="895132921" sldId="264"/>
            <ac:spMk id="4" creationId="{4AFCEB53-51D1-E911-48EE-6CD94DEB1B95}"/>
          </ac:spMkLst>
        </pc:spChg>
      </pc:sldChg>
      <pc:sldChg chg="modSp">
        <pc:chgData name="Dorien Keus" userId="S::dgkeus@student.pthu.nl::ccb1535c-6a6f-4ec2-94a3-636b48f9e392" providerId="AD" clId="Web-{FC880B51-DA60-BE0A-F3D0-4A3827FD01A1}" dt="2024-10-30T14:42:12.681" v="69" actId="20577"/>
        <pc:sldMkLst>
          <pc:docMk/>
          <pc:sldMk cId="1120924204" sldId="265"/>
        </pc:sldMkLst>
        <pc:spChg chg="mod">
          <ac:chgData name="Dorien Keus" userId="S::dgkeus@student.pthu.nl::ccb1535c-6a6f-4ec2-94a3-636b48f9e392" providerId="AD" clId="Web-{FC880B51-DA60-BE0A-F3D0-4A3827FD01A1}" dt="2024-10-30T14:42:09.040" v="67" actId="20577"/>
          <ac:spMkLst>
            <pc:docMk/>
            <pc:sldMk cId="1120924204" sldId="265"/>
            <ac:spMk id="5" creationId="{B6AE2B45-B08F-3886-AA6B-480A82A34C26}"/>
          </ac:spMkLst>
        </pc:spChg>
        <pc:spChg chg="mod">
          <ac:chgData name="Dorien Keus" userId="S::dgkeus@student.pthu.nl::ccb1535c-6a6f-4ec2-94a3-636b48f9e392" providerId="AD" clId="Web-{FC880B51-DA60-BE0A-F3D0-4A3827FD01A1}" dt="2024-10-30T14:42:12.681" v="69" actId="20577"/>
          <ac:spMkLst>
            <pc:docMk/>
            <pc:sldMk cId="1120924204" sldId="265"/>
            <ac:spMk id="6" creationId="{B34DC869-90DA-F3BE-1A72-3AEB47698FC0}"/>
          </ac:spMkLst>
        </pc:spChg>
      </pc:sldChg>
      <pc:sldChg chg="addSp modSp">
        <pc:chgData name="Dorien Keus" userId="S::dgkeus@student.pthu.nl::ccb1535c-6a6f-4ec2-94a3-636b48f9e392" providerId="AD" clId="Web-{FC880B51-DA60-BE0A-F3D0-4A3827FD01A1}" dt="2024-10-30T14:54:15.218" v="249" actId="20577"/>
        <pc:sldMkLst>
          <pc:docMk/>
          <pc:sldMk cId="717308075" sldId="266"/>
        </pc:sldMkLst>
        <pc:spChg chg="add mod">
          <ac:chgData name="Dorien Keus" userId="S::dgkeus@student.pthu.nl::ccb1535c-6a6f-4ec2-94a3-636b48f9e392" providerId="AD" clId="Web-{FC880B51-DA60-BE0A-F3D0-4A3827FD01A1}" dt="2024-10-30T14:54:15.218" v="249" actId="20577"/>
          <ac:spMkLst>
            <pc:docMk/>
            <pc:sldMk cId="717308075" sldId="266"/>
            <ac:spMk id="2" creationId="{6D19384A-D50D-1E23-AC09-108E4BF41708}"/>
          </ac:spMkLst>
        </pc:spChg>
        <pc:spChg chg="mod">
          <ac:chgData name="Dorien Keus" userId="S::dgkeus@student.pthu.nl::ccb1535c-6a6f-4ec2-94a3-636b48f9e392" providerId="AD" clId="Web-{FC880B51-DA60-BE0A-F3D0-4A3827FD01A1}" dt="2024-10-30T14:50:21.420" v="168" actId="20577"/>
          <ac:spMkLst>
            <pc:docMk/>
            <pc:sldMk cId="717308075" sldId="266"/>
            <ac:spMk id="3" creationId="{E274B13E-9C7A-C524-1197-78EEFDC5937B}"/>
          </ac:spMkLst>
        </pc:spChg>
      </pc:sldChg>
      <pc:sldChg chg="addSp modSp">
        <pc:chgData name="Dorien Keus" userId="S::dgkeus@student.pthu.nl::ccb1535c-6a6f-4ec2-94a3-636b48f9e392" providerId="AD" clId="Web-{FC880B51-DA60-BE0A-F3D0-4A3827FD01A1}" dt="2024-10-30T14:54:08.530" v="247" actId="20577"/>
        <pc:sldMkLst>
          <pc:docMk/>
          <pc:sldMk cId="3524297555" sldId="267"/>
        </pc:sldMkLst>
        <pc:spChg chg="add mod">
          <ac:chgData name="Dorien Keus" userId="S::dgkeus@student.pthu.nl::ccb1535c-6a6f-4ec2-94a3-636b48f9e392" providerId="AD" clId="Web-{FC880B51-DA60-BE0A-F3D0-4A3827FD01A1}" dt="2024-10-30T14:54:08.530" v="247" actId="20577"/>
          <ac:spMkLst>
            <pc:docMk/>
            <pc:sldMk cId="3524297555" sldId="267"/>
            <ac:spMk id="2" creationId="{31DA93FB-EBF9-C332-2C0C-2130FB1788BC}"/>
          </ac:spMkLst>
        </pc:spChg>
        <pc:spChg chg="mod">
          <ac:chgData name="Dorien Keus" userId="S::dgkeus@student.pthu.nl::ccb1535c-6a6f-4ec2-94a3-636b48f9e392" providerId="AD" clId="Web-{FC880B51-DA60-BE0A-F3D0-4A3827FD01A1}" dt="2024-10-30T14:53:19.496" v="225" actId="20577"/>
          <ac:spMkLst>
            <pc:docMk/>
            <pc:sldMk cId="3524297555" sldId="267"/>
            <ac:spMk id="4" creationId="{4AFCEB53-51D1-E911-48EE-6CD94DEB1B95}"/>
          </ac:spMkLst>
        </pc:spChg>
      </pc:sldChg>
      <pc:sldChg chg="modSp">
        <pc:chgData name="Dorien Keus" userId="S::dgkeus@student.pthu.nl::ccb1535c-6a6f-4ec2-94a3-636b48f9e392" providerId="AD" clId="Web-{FC880B51-DA60-BE0A-F3D0-4A3827FD01A1}" dt="2024-10-30T14:55:07.207" v="256" actId="20577"/>
        <pc:sldMkLst>
          <pc:docMk/>
          <pc:sldMk cId="1818579504" sldId="268"/>
        </pc:sldMkLst>
        <pc:spChg chg="mod">
          <ac:chgData name="Dorien Keus" userId="S::dgkeus@student.pthu.nl::ccb1535c-6a6f-4ec2-94a3-636b48f9e392" providerId="AD" clId="Web-{FC880B51-DA60-BE0A-F3D0-4A3827FD01A1}" dt="2024-10-30T14:53:06.510" v="211" actId="20577"/>
          <ac:spMkLst>
            <pc:docMk/>
            <pc:sldMk cId="1818579504" sldId="268"/>
            <ac:spMk id="5" creationId="{B6AE2B45-B08F-3886-AA6B-480A82A34C26}"/>
          </ac:spMkLst>
        </pc:spChg>
        <pc:spChg chg="mod">
          <ac:chgData name="Dorien Keus" userId="S::dgkeus@student.pthu.nl::ccb1535c-6a6f-4ec2-94a3-636b48f9e392" providerId="AD" clId="Web-{FC880B51-DA60-BE0A-F3D0-4A3827FD01A1}" dt="2024-10-30T14:55:07.207" v="256" actId="20577"/>
          <ac:spMkLst>
            <pc:docMk/>
            <pc:sldMk cId="1818579504" sldId="268"/>
            <ac:spMk id="6" creationId="{B34DC869-90DA-F3BE-1A72-3AEB47698FC0}"/>
          </ac:spMkLst>
        </pc:spChg>
      </pc:sldChg>
      <pc:sldChg chg="add del replId">
        <pc:chgData name="Dorien Keus" userId="S::dgkeus@student.pthu.nl::ccb1535c-6a6f-4ec2-94a3-636b48f9e392" providerId="AD" clId="Web-{FC880B51-DA60-BE0A-F3D0-4A3827FD01A1}" dt="2024-10-30T14:56:00.117" v="271"/>
        <pc:sldMkLst>
          <pc:docMk/>
          <pc:sldMk cId="1525255217" sldId="269"/>
        </pc:sldMkLst>
      </pc:sldChg>
      <pc:sldChg chg="delSp modSp add replId">
        <pc:chgData name="Dorien Keus" userId="S::dgkeus@student.pthu.nl::ccb1535c-6a6f-4ec2-94a3-636b48f9e392" providerId="AD" clId="Web-{FC880B51-DA60-BE0A-F3D0-4A3827FD01A1}" dt="2024-10-30T14:56:15.837" v="277"/>
        <pc:sldMkLst>
          <pc:docMk/>
          <pc:sldMk cId="1642032" sldId="270"/>
        </pc:sldMkLst>
        <pc:spChg chg="del">
          <ac:chgData name="Dorien Keus" userId="S::dgkeus@student.pthu.nl::ccb1535c-6a6f-4ec2-94a3-636b48f9e392" providerId="AD" clId="Web-{FC880B51-DA60-BE0A-F3D0-4A3827FD01A1}" dt="2024-10-30T14:56:15.837" v="277"/>
          <ac:spMkLst>
            <pc:docMk/>
            <pc:sldMk cId="1642032" sldId="270"/>
            <ac:spMk id="2" creationId="{31DA93FB-EBF9-C332-2C0C-2130FB1788BC}"/>
          </ac:spMkLst>
        </pc:spChg>
        <pc:spChg chg="mod">
          <ac:chgData name="Dorien Keus" userId="S::dgkeus@student.pthu.nl::ccb1535c-6a6f-4ec2-94a3-636b48f9e392" providerId="AD" clId="Web-{FC880B51-DA60-BE0A-F3D0-4A3827FD01A1}" dt="2024-10-30T14:56:12.430" v="276" actId="20577"/>
          <ac:spMkLst>
            <pc:docMk/>
            <pc:sldMk cId="1642032" sldId="270"/>
            <ac:spMk id="4" creationId="{4AFCEB53-51D1-E911-48EE-6CD94DEB1B95}"/>
          </ac:spMkLst>
        </pc:spChg>
      </pc:sldChg>
      <pc:sldChg chg="modSp add replId">
        <pc:chgData name="Dorien Keus" userId="S::dgkeus@student.pthu.nl::ccb1535c-6a6f-4ec2-94a3-636b48f9e392" providerId="AD" clId="Web-{FC880B51-DA60-BE0A-F3D0-4A3827FD01A1}" dt="2024-10-30T14:55:56.070" v="270" actId="20577"/>
        <pc:sldMkLst>
          <pc:docMk/>
          <pc:sldMk cId="1108439279" sldId="271"/>
        </pc:sldMkLst>
        <pc:spChg chg="mod">
          <ac:chgData name="Dorien Keus" userId="S::dgkeus@student.pthu.nl::ccb1535c-6a6f-4ec2-94a3-636b48f9e392" providerId="AD" clId="Web-{FC880B51-DA60-BE0A-F3D0-4A3827FD01A1}" dt="2024-10-30T14:55:56.070" v="270" actId="20577"/>
          <ac:spMkLst>
            <pc:docMk/>
            <pc:sldMk cId="1108439279" sldId="271"/>
            <ac:spMk id="2" creationId="{6D19384A-D50D-1E23-AC09-108E4BF41708}"/>
          </ac:spMkLst>
        </pc:spChg>
        <pc:spChg chg="mod">
          <ac:chgData name="Dorien Keus" userId="S::dgkeus@student.pthu.nl::ccb1535c-6a6f-4ec2-94a3-636b48f9e392" providerId="AD" clId="Web-{FC880B51-DA60-BE0A-F3D0-4A3827FD01A1}" dt="2024-10-30T14:55:52.429" v="268" actId="20577"/>
          <ac:spMkLst>
            <pc:docMk/>
            <pc:sldMk cId="1108439279" sldId="271"/>
            <ac:spMk id="3" creationId="{E274B13E-9C7A-C524-1197-78EEFDC5937B}"/>
          </ac:spMkLst>
        </pc:spChg>
      </pc:sldChg>
    </pc:docChg>
  </pc:docChgLst>
  <pc:docChgLst>
    <pc:chgData name="Jasmijn Olk" userId="2d08dea5c82e5a28" providerId="LiveId" clId="{68673919-9589-4DA6-947A-F4C37BBCD603}"/>
    <pc:docChg chg="delSld modSld">
      <pc:chgData name="Jasmijn Olk" userId="2d08dea5c82e5a28" providerId="LiveId" clId="{68673919-9589-4DA6-947A-F4C37BBCD603}" dt="2024-10-30T12:14:17.644" v="14" actId="47"/>
      <pc:docMkLst>
        <pc:docMk/>
      </pc:docMkLst>
      <pc:sldChg chg="modSp mod">
        <pc:chgData name="Jasmijn Olk" userId="2d08dea5c82e5a28" providerId="LiveId" clId="{68673919-9589-4DA6-947A-F4C37BBCD603}" dt="2024-10-30T12:13:56.534" v="1" actId="20577"/>
        <pc:sldMkLst>
          <pc:docMk/>
          <pc:sldMk cId="0" sldId="256"/>
        </pc:sldMkLst>
        <pc:spChg chg="mod">
          <ac:chgData name="Jasmijn Olk" userId="2d08dea5c82e5a28" providerId="LiveId" clId="{68673919-9589-4DA6-947A-F4C37BBCD603}" dt="2024-10-30T12:13:56.534" v="1" actId="20577"/>
          <ac:spMkLst>
            <pc:docMk/>
            <pc:sldMk cId="0" sldId="256"/>
            <ac:spMk id="3" creationId="{C9304D39-C2E5-6F31-01C4-49FD780BAD58}"/>
          </ac:spMkLst>
        </pc:spChg>
      </pc:sldChg>
      <pc:sldChg chg="modSp mod">
        <pc:chgData name="Jasmijn Olk" userId="2d08dea5c82e5a28" providerId="LiveId" clId="{68673919-9589-4DA6-947A-F4C37BBCD603}" dt="2024-10-30T12:14:01.217" v="5" actId="20577"/>
        <pc:sldMkLst>
          <pc:docMk/>
          <pc:sldMk cId="0" sldId="257"/>
        </pc:sldMkLst>
        <pc:spChg chg="mod">
          <ac:chgData name="Jasmijn Olk" userId="2d08dea5c82e5a28" providerId="LiveId" clId="{68673919-9589-4DA6-947A-F4C37BBCD603}" dt="2024-10-30T12:14:01.217" v="5" actId="20577"/>
          <ac:spMkLst>
            <pc:docMk/>
            <pc:sldMk cId="0" sldId="257"/>
            <ac:spMk id="3" creationId="{E274B13E-9C7A-C524-1197-78EEFDC5937B}"/>
          </ac:spMkLst>
        </pc:spChg>
        <pc:spChg chg="mod">
          <ac:chgData name="Jasmijn Olk" userId="2d08dea5c82e5a28" providerId="LiveId" clId="{68673919-9589-4DA6-947A-F4C37BBCD603}" dt="2024-10-30T12:14:00.012" v="3" actId="20577"/>
          <ac:spMkLst>
            <pc:docMk/>
            <pc:sldMk cId="0" sldId="257"/>
            <ac:spMk id="5" creationId="{31099376-CD03-AD32-2696-04F682752766}"/>
          </ac:spMkLst>
        </pc:spChg>
      </pc:sldChg>
      <pc:sldChg chg="modSp mod">
        <pc:chgData name="Jasmijn Olk" userId="2d08dea5c82e5a28" providerId="LiveId" clId="{68673919-9589-4DA6-947A-F4C37BBCD603}" dt="2024-10-30T12:14:05.387" v="9" actId="20577"/>
        <pc:sldMkLst>
          <pc:docMk/>
          <pc:sldMk cId="0" sldId="258"/>
        </pc:sldMkLst>
        <pc:spChg chg="mod">
          <ac:chgData name="Jasmijn Olk" userId="2d08dea5c82e5a28" providerId="LiveId" clId="{68673919-9589-4DA6-947A-F4C37BBCD603}" dt="2024-10-30T12:14:03.722" v="7" actId="20577"/>
          <ac:spMkLst>
            <pc:docMk/>
            <pc:sldMk cId="0" sldId="258"/>
            <ac:spMk id="4" creationId="{4AFCEB53-51D1-E911-48EE-6CD94DEB1B95}"/>
          </ac:spMkLst>
        </pc:spChg>
        <pc:spChg chg="mod">
          <ac:chgData name="Jasmijn Olk" userId="2d08dea5c82e5a28" providerId="LiveId" clId="{68673919-9589-4DA6-947A-F4C37BBCD603}" dt="2024-10-30T12:14:05.387" v="9" actId="20577"/>
          <ac:spMkLst>
            <pc:docMk/>
            <pc:sldMk cId="0" sldId="258"/>
            <ac:spMk id="5" creationId="{4EE201FB-D425-5EB2-E7A0-1DF343F390E9}"/>
          </ac:spMkLst>
        </pc:spChg>
      </pc:sldChg>
      <pc:sldChg chg="modSp mod">
        <pc:chgData name="Jasmijn Olk" userId="2d08dea5c82e5a28" providerId="LiveId" clId="{68673919-9589-4DA6-947A-F4C37BBCD603}" dt="2024-10-30T12:14:10.438" v="13" actId="20577"/>
        <pc:sldMkLst>
          <pc:docMk/>
          <pc:sldMk cId="3429704522" sldId="259"/>
        </pc:sldMkLst>
        <pc:spChg chg="mod">
          <ac:chgData name="Jasmijn Olk" userId="2d08dea5c82e5a28" providerId="LiveId" clId="{68673919-9589-4DA6-947A-F4C37BBCD603}" dt="2024-10-30T12:14:08.091" v="11" actId="20577"/>
          <ac:spMkLst>
            <pc:docMk/>
            <pc:sldMk cId="3429704522" sldId="259"/>
            <ac:spMk id="5" creationId="{B6AE2B45-B08F-3886-AA6B-480A82A34C26}"/>
          </ac:spMkLst>
        </pc:spChg>
        <pc:spChg chg="mod">
          <ac:chgData name="Jasmijn Olk" userId="2d08dea5c82e5a28" providerId="LiveId" clId="{68673919-9589-4DA6-947A-F4C37BBCD603}" dt="2024-10-30T12:14:10.438" v="13" actId="20577"/>
          <ac:spMkLst>
            <pc:docMk/>
            <pc:sldMk cId="3429704522" sldId="259"/>
            <ac:spMk id="6" creationId="{B34DC869-90DA-F3BE-1A72-3AEB47698FC0}"/>
          </ac:spMkLst>
        </pc:spChg>
      </pc:sldChg>
      <pc:sldChg chg="del">
        <pc:chgData name="Jasmijn Olk" userId="2d08dea5c82e5a28" providerId="LiveId" clId="{68673919-9589-4DA6-947A-F4C37BBCD603}" dt="2024-10-30T12:14:17.644" v="14" actId="47"/>
        <pc:sldMkLst>
          <pc:docMk/>
          <pc:sldMk cId="2280477607" sldId="260"/>
        </pc:sldMkLst>
      </pc:sldChg>
      <pc:sldChg chg="del">
        <pc:chgData name="Jasmijn Olk" userId="2d08dea5c82e5a28" providerId="LiveId" clId="{68673919-9589-4DA6-947A-F4C37BBCD603}" dt="2024-10-30T12:14:17.644" v="14" actId="47"/>
        <pc:sldMkLst>
          <pc:docMk/>
          <pc:sldMk cId="3602916099" sldId="261"/>
        </pc:sldMkLst>
      </pc:sldChg>
      <pc:sldChg chg="del">
        <pc:chgData name="Jasmijn Olk" userId="2d08dea5c82e5a28" providerId="LiveId" clId="{68673919-9589-4DA6-947A-F4C37BBCD603}" dt="2024-10-30T12:14:17.644" v="14" actId="47"/>
        <pc:sldMkLst>
          <pc:docMk/>
          <pc:sldMk cId="2558952124" sldId="262"/>
        </pc:sldMkLst>
      </pc:sldChg>
      <pc:sldChg chg="del">
        <pc:chgData name="Jasmijn Olk" userId="2d08dea5c82e5a28" providerId="LiveId" clId="{68673919-9589-4DA6-947A-F4C37BBCD603}" dt="2024-10-30T12:14:17.644" v="14" actId="47"/>
        <pc:sldMkLst>
          <pc:docMk/>
          <pc:sldMk cId="361042125" sldId="263"/>
        </pc:sldMkLst>
      </pc:sldChg>
      <pc:sldChg chg="del">
        <pc:chgData name="Jasmijn Olk" userId="2d08dea5c82e5a28" providerId="LiveId" clId="{68673919-9589-4DA6-947A-F4C37BBCD603}" dt="2024-10-30T12:14:17.644" v="14" actId="47"/>
        <pc:sldMkLst>
          <pc:docMk/>
          <pc:sldMk cId="1774709269" sldId="264"/>
        </pc:sldMkLst>
      </pc:sldChg>
      <pc:sldChg chg="del">
        <pc:chgData name="Jasmijn Olk" userId="2d08dea5c82e5a28" providerId="LiveId" clId="{68673919-9589-4DA6-947A-F4C37BBCD603}" dt="2024-10-30T12:14:17.644" v="14" actId="47"/>
        <pc:sldMkLst>
          <pc:docMk/>
          <pc:sldMk cId="4068154382" sldId="265"/>
        </pc:sldMkLst>
      </pc:sldChg>
      <pc:sldChg chg="del">
        <pc:chgData name="Jasmijn Olk" userId="2d08dea5c82e5a28" providerId="LiveId" clId="{68673919-9589-4DA6-947A-F4C37BBCD603}" dt="2024-10-30T12:14:17.644" v="14" actId="47"/>
        <pc:sldMkLst>
          <pc:docMk/>
          <pc:sldMk cId="1516585895" sldId="266"/>
        </pc:sldMkLst>
      </pc:sldChg>
      <pc:sldChg chg="del">
        <pc:chgData name="Jasmijn Olk" userId="2d08dea5c82e5a28" providerId="LiveId" clId="{68673919-9589-4DA6-947A-F4C37BBCD603}" dt="2024-10-30T12:14:17.644" v="14" actId="47"/>
        <pc:sldMkLst>
          <pc:docMk/>
          <pc:sldMk cId="413850211" sldId="267"/>
        </pc:sldMkLst>
      </pc:sldChg>
      <pc:sldChg chg="del">
        <pc:chgData name="Jasmijn Olk" userId="2d08dea5c82e5a28" providerId="LiveId" clId="{68673919-9589-4DA6-947A-F4C37BBCD603}" dt="2024-10-30T12:14:17.644" v="14" actId="47"/>
        <pc:sldMkLst>
          <pc:docMk/>
          <pc:sldMk cId="887418780" sldId="268"/>
        </pc:sldMkLst>
      </pc:sldChg>
      <pc:sldChg chg="del">
        <pc:chgData name="Jasmijn Olk" userId="2d08dea5c82e5a28" providerId="LiveId" clId="{68673919-9589-4DA6-947A-F4C37BBCD603}" dt="2024-10-30T12:14:17.644" v="14" actId="47"/>
        <pc:sldMkLst>
          <pc:docMk/>
          <pc:sldMk cId="1574795518" sldId="269"/>
        </pc:sldMkLst>
      </pc:sldChg>
      <pc:sldChg chg="del">
        <pc:chgData name="Jasmijn Olk" userId="2d08dea5c82e5a28" providerId="LiveId" clId="{68673919-9589-4DA6-947A-F4C37BBCD603}" dt="2024-10-30T12:14:17.644" v="14" actId="47"/>
        <pc:sldMkLst>
          <pc:docMk/>
          <pc:sldMk cId="4247235393" sldId="270"/>
        </pc:sldMkLst>
      </pc:sldChg>
      <pc:sldChg chg="del">
        <pc:chgData name="Jasmijn Olk" userId="2d08dea5c82e5a28" providerId="LiveId" clId="{68673919-9589-4DA6-947A-F4C37BBCD603}" dt="2024-10-30T12:14:17.644" v="14" actId="47"/>
        <pc:sldMkLst>
          <pc:docMk/>
          <pc:sldMk cId="645930829" sldId="271"/>
        </pc:sldMkLst>
      </pc:sldChg>
      <pc:sldChg chg="del">
        <pc:chgData name="Jasmijn Olk" userId="2d08dea5c82e5a28" providerId="LiveId" clId="{68673919-9589-4DA6-947A-F4C37BBCD603}" dt="2024-10-30T12:14:17.644" v="14" actId="47"/>
        <pc:sldMkLst>
          <pc:docMk/>
          <pc:sldMk cId="4026064551" sldId="272"/>
        </pc:sldMkLst>
      </pc:sldChg>
      <pc:sldChg chg="del">
        <pc:chgData name="Jasmijn Olk" userId="2d08dea5c82e5a28" providerId="LiveId" clId="{68673919-9589-4DA6-947A-F4C37BBCD603}" dt="2024-10-30T12:14:17.644" v="14" actId="47"/>
        <pc:sldMkLst>
          <pc:docMk/>
          <pc:sldMk cId="2918542227" sldId="273"/>
        </pc:sldMkLst>
      </pc:sldChg>
      <pc:sldChg chg="del">
        <pc:chgData name="Jasmijn Olk" userId="2d08dea5c82e5a28" providerId="LiveId" clId="{68673919-9589-4DA6-947A-F4C37BBCD603}" dt="2024-10-30T12:14:17.644" v="14" actId="47"/>
        <pc:sldMkLst>
          <pc:docMk/>
          <pc:sldMk cId="3325395564" sldId="274"/>
        </pc:sldMkLst>
      </pc:sldChg>
      <pc:sldChg chg="del">
        <pc:chgData name="Jasmijn Olk" userId="2d08dea5c82e5a28" providerId="LiveId" clId="{68673919-9589-4DA6-947A-F4C37BBCD603}" dt="2024-10-30T12:14:17.644" v="14" actId="47"/>
        <pc:sldMkLst>
          <pc:docMk/>
          <pc:sldMk cId="133609054" sldId="275"/>
        </pc:sldMkLst>
      </pc:sldChg>
      <pc:sldChg chg="del">
        <pc:chgData name="Jasmijn Olk" userId="2d08dea5c82e5a28" providerId="LiveId" clId="{68673919-9589-4DA6-947A-F4C37BBCD603}" dt="2024-10-30T12:14:17.644" v="14" actId="47"/>
        <pc:sldMkLst>
          <pc:docMk/>
          <pc:sldMk cId="2919647411" sldId="276"/>
        </pc:sldMkLst>
      </pc:sldChg>
      <pc:sldChg chg="del">
        <pc:chgData name="Jasmijn Olk" userId="2d08dea5c82e5a28" providerId="LiveId" clId="{68673919-9589-4DA6-947A-F4C37BBCD603}" dt="2024-10-30T12:14:17.644" v="14" actId="47"/>
        <pc:sldMkLst>
          <pc:docMk/>
          <pc:sldMk cId="4113908853" sldId="277"/>
        </pc:sldMkLst>
      </pc:sldChg>
      <pc:sldChg chg="del">
        <pc:chgData name="Jasmijn Olk" userId="2d08dea5c82e5a28" providerId="LiveId" clId="{68673919-9589-4DA6-947A-F4C37BBCD603}" dt="2024-10-30T12:14:17.644" v="14" actId="47"/>
        <pc:sldMkLst>
          <pc:docMk/>
          <pc:sldMk cId="4107807660" sldId="278"/>
        </pc:sldMkLst>
      </pc:sldChg>
      <pc:sldChg chg="del">
        <pc:chgData name="Jasmijn Olk" userId="2d08dea5c82e5a28" providerId="LiveId" clId="{68673919-9589-4DA6-947A-F4C37BBCD603}" dt="2024-10-30T12:14:17.644" v="14" actId="47"/>
        <pc:sldMkLst>
          <pc:docMk/>
          <pc:sldMk cId="932570515" sldId="279"/>
        </pc:sldMkLst>
      </pc:sldChg>
      <pc:sldChg chg="del">
        <pc:chgData name="Jasmijn Olk" userId="2d08dea5c82e5a28" providerId="LiveId" clId="{68673919-9589-4DA6-947A-F4C37BBCD603}" dt="2024-10-30T12:14:17.644" v="14" actId="47"/>
        <pc:sldMkLst>
          <pc:docMk/>
          <pc:sldMk cId="3100180685" sldId="280"/>
        </pc:sldMkLst>
      </pc:sldChg>
      <pc:sldChg chg="del">
        <pc:chgData name="Jasmijn Olk" userId="2d08dea5c82e5a28" providerId="LiveId" clId="{68673919-9589-4DA6-947A-F4C37BBCD603}" dt="2024-10-30T12:14:17.644" v="14" actId="47"/>
        <pc:sldMkLst>
          <pc:docMk/>
          <pc:sldMk cId="3728682471" sldId="281"/>
        </pc:sldMkLst>
      </pc:sldChg>
      <pc:sldChg chg="del">
        <pc:chgData name="Jasmijn Olk" userId="2d08dea5c82e5a28" providerId="LiveId" clId="{68673919-9589-4DA6-947A-F4C37BBCD603}" dt="2024-10-30T12:14:17.644" v="14" actId="47"/>
        <pc:sldMkLst>
          <pc:docMk/>
          <pc:sldMk cId="2962536868" sldId="282"/>
        </pc:sldMkLst>
      </pc:sldChg>
      <pc:sldChg chg="del">
        <pc:chgData name="Jasmijn Olk" userId="2d08dea5c82e5a28" providerId="LiveId" clId="{68673919-9589-4DA6-947A-F4C37BBCD603}" dt="2024-10-30T12:14:17.644" v="14" actId="47"/>
        <pc:sldMkLst>
          <pc:docMk/>
          <pc:sldMk cId="1897088186" sldId="283"/>
        </pc:sldMkLst>
      </pc:sldChg>
      <pc:sldChg chg="del">
        <pc:chgData name="Jasmijn Olk" userId="2d08dea5c82e5a28" providerId="LiveId" clId="{68673919-9589-4DA6-947A-F4C37BBCD603}" dt="2024-10-30T12:14:17.644" v="14" actId="47"/>
        <pc:sldMkLst>
          <pc:docMk/>
          <pc:sldMk cId="2032882556" sldId="284"/>
        </pc:sldMkLst>
      </pc:sldChg>
      <pc:sldChg chg="del">
        <pc:chgData name="Jasmijn Olk" userId="2d08dea5c82e5a28" providerId="LiveId" clId="{68673919-9589-4DA6-947A-F4C37BBCD603}" dt="2024-10-30T12:14:17.644" v="14" actId="47"/>
        <pc:sldMkLst>
          <pc:docMk/>
          <pc:sldMk cId="254068440" sldId="285"/>
        </pc:sldMkLst>
      </pc:sldChg>
      <pc:sldChg chg="del">
        <pc:chgData name="Jasmijn Olk" userId="2d08dea5c82e5a28" providerId="LiveId" clId="{68673919-9589-4DA6-947A-F4C37BBCD603}" dt="2024-10-30T12:14:17.644" v="14" actId="47"/>
        <pc:sldMkLst>
          <pc:docMk/>
          <pc:sldMk cId="2653108330" sldId="286"/>
        </pc:sldMkLst>
      </pc:sldChg>
      <pc:sldChg chg="del">
        <pc:chgData name="Jasmijn Olk" userId="2d08dea5c82e5a28" providerId="LiveId" clId="{68673919-9589-4DA6-947A-F4C37BBCD603}" dt="2024-10-30T12:14:17.644" v="14" actId="47"/>
        <pc:sldMkLst>
          <pc:docMk/>
          <pc:sldMk cId="3097844429" sldId="287"/>
        </pc:sldMkLst>
      </pc:sldChg>
      <pc:sldChg chg="del">
        <pc:chgData name="Jasmijn Olk" userId="2d08dea5c82e5a28" providerId="LiveId" clId="{68673919-9589-4DA6-947A-F4C37BBCD603}" dt="2024-10-30T12:14:17.644" v="14" actId="47"/>
        <pc:sldMkLst>
          <pc:docMk/>
          <pc:sldMk cId="793389713" sldId="288"/>
        </pc:sldMkLst>
      </pc:sldChg>
      <pc:sldChg chg="del">
        <pc:chgData name="Jasmijn Olk" userId="2d08dea5c82e5a28" providerId="LiveId" clId="{68673919-9589-4DA6-947A-F4C37BBCD603}" dt="2024-10-30T12:14:17.644" v="14" actId="47"/>
        <pc:sldMkLst>
          <pc:docMk/>
          <pc:sldMk cId="3907479926" sldId="289"/>
        </pc:sldMkLst>
      </pc:sldChg>
      <pc:sldChg chg="del">
        <pc:chgData name="Jasmijn Olk" userId="2d08dea5c82e5a28" providerId="LiveId" clId="{68673919-9589-4DA6-947A-F4C37BBCD603}" dt="2024-10-30T12:14:17.644" v="14" actId="47"/>
        <pc:sldMkLst>
          <pc:docMk/>
          <pc:sldMk cId="2501768693" sldId="290"/>
        </pc:sldMkLst>
      </pc:sldChg>
      <pc:sldChg chg="del">
        <pc:chgData name="Jasmijn Olk" userId="2d08dea5c82e5a28" providerId="LiveId" clId="{68673919-9589-4DA6-947A-F4C37BBCD603}" dt="2024-10-30T12:14:17.644" v="14" actId="47"/>
        <pc:sldMkLst>
          <pc:docMk/>
          <pc:sldMk cId="1041139557" sldId="291"/>
        </pc:sldMkLst>
      </pc:sldChg>
    </pc:docChg>
  </pc:docChgLst>
  <pc:docChgLst>
    <pc:chgData name="Dorien Keus" userId="S::dgkeus@student.pthu.nl::ccb1535c-6a6f-4ec2-94a3-636b48f9e392" providerId="AD" clId="Web-{006F1B42-30F6-5496-E3B8-8D21D2608A1C}"/>
    <pc:docChg chg="modSld">
      <pc:chgData name="Dorien Keus" userId="S::dgkeus@student.pthu.nl::ccb1535c-6a6f-4ec2-94a3-636b48f9e392" providerId="AD" clId="Web-{006F1B42-30F6-5496-E3B8-8D21D2608A1C}" dt="2024-10-31T08:55:04.265" v="221" actId="20577"/>
      <pc:docMkLst>
        <pc:docMk/>
      </pc:docMkLst>
      <pc:sldChg chg="addSp modSp">
        <pc:chgData name="Dorien Keus" userId="S::dgkeus@student.pthu.nl::ccb1535c-6a6f-4ec2-94a3-636b48f9e392" providerId="AD" clId="Web-{006F1B42-30F6-5496-E3B8-8D21D2608A1C}" dt="2024-10-31T08:33:01.774" v="26" actId="14100"/>
        <pc:sldMkLst>
          <pc:docMk/>
          <pc:sldMk cId="0" sldId="258"/>
        </pc:sldMkLst>
        <pc:spChg chg="mod">
          <ac:chgData name="Dorien Keus" userId="S::dgkeus@student.pthu.nl::ccb1535c-6a6f-4ec2-94a3-636b48f9e392" providerId="AD" clId="Web-{006F1B42-30F6-5496-E3B8-8D21D2608A1C}" dt="2024-10-31T08:33:01.774" v="26" actId="14100"/>
          <ac:spMkLst>
            <pc:docMk/>
            <pc:sldMk cId="0" sldId="258"/>
            <ac:spMk id="4" creationId="{4AFCEB53-51D1-E911-48EE-6CD94DEB1B95}"/>
          </ac:spMkLst>
        </pc:spChg>
        <pc:picChg chg="add mod">
          <ac:chgData name="Dorien Keus" userId="S::dgkeus@student.pthu.nl::ccb1535c-6a6f-4ec2-94a3-636b48f9e392" providerId="AD" clId="Web-{006F1B42-30F6-5496-E3B8-8D21D2608A1C}" dt="2024-10-31T08:29:43.112" v="7" actId="1076"/>
          <ac:picMkLst>
            <pc:docMk/>
            <pc:sldMk cId="0" sldId="258"/>
            <ac:picMk id="2" creationId="{B2053D79-80DA-BAAA-902C-97F34FF30A49}"/>
          </ac:picMkLst>
        </pc:picChg>
        <pc:picChg chg="add mod">
          <ac:chgData name="Dorien Keus" userId="S::dgkeus@student.pthu.nl::ccb1535c-6a6f-4ec2-94a3-636b48f9e392" providerId="AD" clId="Web-{006F1B42-30F6-5496-E3B8-8D21D2608A1C}" dt="2024-10-31T08:32:18.117" v="18" actId="1076"/>
          <ac:picMkLst>
            <pc:docMk/>
            <pc:sldMk cId="0" sldId="258"/>
            <ac:picMk id="5" creationId="{401546EE-96F5-787D-8394-BCAADBB5BE05}"/>
          </ac:picMkLst>
        </pc:picChg>
        <pc:picChg chg="add mod">
          <ac:chgData name="Dorien Keus" userId="S::dgkeus@student.pthu.nl::ccb1535c-6a6f-4ec2-94a3-636b48f9e392" providerId="AD" clId="Web-{006F1B42-30F6-5496-E3B8-8D21D2608A1C}" dt="2024-10-31T08:31:38.756" v="15" actId="1076"/>
          <ac:picMkLst>
            <pc:docMk/>
            <pc:sldMk cId="0" sldId="258"/>
            <ac:picMk id="6" creationId="{049C8286-320C-6909-9D55-DEBBC532999B}"/>
          </ac:picMkLst>
        </pc:picChg>
        <pc:picChg chg="add mod">
          <ac:chgData name="Dorien Keus" userId="S::dgkeus@student.pthu.nl::ccb1535c-6a6f-4ec2-94a3-636b48f9e392" providerId="AD" clId="Web-{006F1B42-30F6-5496-E3B8-8D21D2608A1C}" dt="2024-10-31T08:31:45.085" v="17" actId="1076"/>
          <ac:picMkLst>
            <pc:docMk/>
            <pc:sldMk cId="0" sldId="258"/>
            <ac:picMk id="7" creationId="{4E3554EC-3640-ED91-4CB0-A3D2B942C7F6}"/>
          </ac:picMkLst>
        </pc:picChg>
        <pc:picChg chg="add mod modCrop">
          <ac:chgData name="Dorien Keus" userId="S::dgkeus@student.pthu.nl::ccb1535c-6a6f-4ec2-94a3-636b48f9e392" providerId="AD" clId="Web-{006F1B42-30F6-5496-E3B8-8D21D2608A1C}" dt="2024-10-31T08:32:55.727" v="23" actId="14100"/>
          <ac:picMkLst>
            <pc:docMk/>
            <pc:sldMk cId="0" sldId="258"/>
            <ac:picMk id="8" creationId="{4E9E1659-E142-711E-4C06-CF76CA55BCE8}"/>
          </ac:picMkLst>
        </pc:picChg>
      </pc:sldChg>
      <pc:sldChg chg="modSp">
        <pc:chgData name="Dorien Keus" userId="S::dgkeus@student.pthu.nl::ccb1535c-6a6f-4ec2-94a3-636b48f9e392" providerId="AD" clId="Web-{006F1B42-30F6-5496-E3B8-8D21D2608A1C}" dt="2024-10-31T08:53:07.949" v="171" actId="20577"/>
        <pc:sldMkLst>
          <pc:docMk/>
          <pc:sldMk cId="3429704522" sldId="259"/>
        </pc:sldMkLst>
        <pc:spChg chg="mod">
          <ac:chgData name="Dorien Keus" userId="S::dgkeus@student.pthu.nl::ccb1535c-6a6f-4ec2-94a3-636b48f9e392" providerId="AD" clId="Web-{006F1B42-30F6-5496-E3B8-8D21D2608A1C}" dt="2024-10-31T08:48:36.598" v="167" actId="20577"/>
          <ac:spMkLst>
            <pc:docMk/>
            <pc:sldMk cId="3429704522" sldId="259"/>
            <ac:spMk id="5" creationId="{B6AE2B45-B08F-3886-AA6B-480A82A34C26}"/>
          </ac:spMkLst>
        </pc:spChg>
        <pc:spChg chg="mod">
          <ac:chgData name="Dorien Keus" userId="S::dgkeus@student.pthu.nl::ccb1535c-6a6f-4ec2-94a3-636b48f9e392" providerId="AD" clId="Web-{006F1B42-30F6-5496-E3B8-8D21D2608A1C}" dt="2024-10-31T08:53:07.949" v="171" actId="20577"/>
          <ac:spMkLst>
            <pc:docMk/>
            <pc:sldMk cId="3429704522" sldId="259"/>
            <ac:spMk id="6" creationId="{B34DC869-90DA-F3BE-1A72-3AEB47698FC0}"/>
          </ac:spMkLst>
        </pc:spChg>
      </pc:sldChg>
      <pc:sldChg chg="addSp modSp">
        <pc:chgData name="Dorien Keus" userId="S::dgkeus@student.pthu.nl::ccb1535c-6a6f-4ec2-94a3-636b48f9e392" providerId="AD" clId="Web-{006F1B42-30F6-5496-E3B8-8D21D2608A1C}" dt="2024-10-31T08:55:04.265" v="221" actId="20577"/>
        <pc:sldMkLst>
          <pc:docMk/>
          <pc:sldMk cId="375677166" sldId="260"/>
        </pc:sldMkLst>
        <pc:spChg chg="add mod">
          <ac:chgData name="Dorien Keus" userId="S::dgkeus@student.pthu.nl::ccb1535c-6a6f-4ec2-94a3-636b48f9e392" providerId="AD" clId="Web-{006F1B42-30F6-5496-E3B8-8D21D2608A1C}" dt="2024-10-31T08:55:04.265" v="221" actId="20577"/>
          <ac:spMkLst>
            <pc:docMk/>
            <pc:sldMk cId="375677166" sldId="260"/>
            <ac:spMk id="2" creationId="{48B1E4C7-FF27-0DAA-9CC4-FE2B519760F7}"/>
          </ac:spMkLst>
        </pc:spChg>
      </pc:sldChg>
    </pc:docChg>
  </pc:docChgLst>
  <pc:docChgLst>
    <pc:chgData name="Dorien Keus" userId="S::dgkeus@student.pthu.nl::ccb1535c-6a6f-4ec2-94a3-636b48f9e392" providerId="AD" clId="Web-{D75AD172-BA4B-46B4-236C-3245B2924EF0}"/>
    <pc:docChg chg="modSld">
      <pc:chgData name="Dorien Keus" userId="S::dgkeus@student.pthu.nl::ccb1535c-6a6f-4ec2-94a3-636b48f9e392" providerId="AD" clId="Web-{D75AD172-BA4B-46B4-236C-3245B2924EF0}" dt="2024-10-31T08:18:25.696" v="8" actId="1076"/>
      <pc:docMkLst>
        <pc:docMk/>
      </pc:docMkLst>
      <pc:sldChg chg="addSp modSp">
        <pc:chgData name="Dorien Keus" userId="S::dgkeus@student.pthu.nl::ccb1535c-6a6f-4ec2-94a3-636b48f9e392" providerId="AD" clId="Web-{D75AD172-BA4B-46B4-236C-3245B2924EF0}" dt="2024-10-31T08:18:25.696" v="8" actId="1076"/>
        <pc:sldMkLst>
          <pc:docMk/>
          <pc:sldMk cId="0" sldId="256"/>
        </pc:sldMkLst>
        <pc:picChg chg="add mod">
          <ac:chgData name="Dorien Keus" userId="S::dgkeus@student.pthu.nl::ccb1535c-6a6f-4ec2-94a3-636b48f9e392" providerId="AD" clId="Web-{D75AD172-BA4B-46B4-236C-3245B2924EF0}" dt="2024-10-31T08:18:25.696" v="8" actId="1076"/>
          <ac:picMkLst>
            <pc:docMk/>
            <pc:sldMk cId="0" sldId="256"/>
            <ac:picMk id="6" creationId="{922AAC6D-2080-089C-429F-854B0422BD31}"/>
          </ac:picMkLst>
        </pc:picChg>
        <pc:picChg chg="add mod">
          <ac:chgData name="Dorien Keus" userId="S::dgkeus@student.pthu.nl::ccb1535c-6a6f-4ec2-94a3-636b48f9e392" providerId="AD" clId="Web-{D75AD172-BA4B-46B4-236C-3245B2924EF0}" dt="2024-10-31T08:18:23.430" v="7" actId="1076"/>
          <ac:picMkLst>
            <pc:docMk/>
            <pc:sldMk cId="0" sldId="256"/>
            <ac:picMk id="7" creationId="{6ED353C2-569E-05E6-608E-F862A5AC9009}"/>
          </ac:picMkLst>
        </pc:picChg>
      </pc:sldChg>
    </pc:docChg>
  </pc:docChgLst>
  <pc:docChgLst>
    <pc:chgData name="Dorien Keus" userId="S::dgkeus@student.pthu.nl::ccb1535c-6a6f-4ec2-94a3-636b48f9e392" providerId="AD" clId="Web-{5DB427C7-F265-B19A-9755-CA7DFEA81D07}"/>
    <pc:docChg chg="delSld modSld">
      <pc:chgData name="Dorien Keus" userId="S::dgkeus@student.pthu.nl::ccb1535c-6a6f-4ec2-94a3-636b48f9e392" providerId="AD" clId="Web-{5DB427C7-F265-B19A-9755-CA7DFEA81D07}" dt="2024-10-31T08:56:36.854" v="4"/>
      <pc:docMkLst>
        <pc:docMk/>
      </pc:docMkLst>
      <pc:sldChg chg="modSp">
        <pc:chgData name="Dorien Keus" userId="S::dgkeus@student.pthu.nl::ccb1535c-6a6f-4ec2-94a3-636b48f9e392" providerId="AD" clId="Web-{5DB427C7-F265-B19A-9755-CA7DFEA81D07}" dt="2024-10-31T08:56:33.026" v="3" actId="20577"/>
        <pc:sldMkLst>
          <pc:docMk/>
          <pc:sldMk cId="375677166" sldId="260"/>
        </pc:sldMkLst>
        <pc:spChg chg="mod">
          <ac:chgData name="Dorien Keus" userId="S::dgkeus@student.pthu.nl::ccb1535c-6a6f-4ec2-94a3-636b48f9e392" providerId="AD" clId="Web-{5DB427C7-F265-B19A-9755-CA7DFEA81D07}" dt="2024-10-31T08:55:39.414" v="1" actId="20577"/>
          <ac:spMkLst>
            <pc:docMk/>
            <pc:sldMk cId="375677166" sldId="260"/>
            <ac:spMk id="2" creationId="{48B1E4C7-FF27-0DAA-9CC4-FE2B519760F7}"/>
          </ac:spMkLst>
        </pc:spChg>
        <pc:spChg chg="mod">
          <ac:chgData name="Dorien Keus" userId="S::dgkeus@student.pthu.nl::ccb1535c-6a6f-4ec2-94a3-636b48f9e392" providerId="AD" clId="Web-{5DB427C7-F265-B19A-9755-CA7DFEA81D07}" dt="2024-10-31T08:56:33.026" v="3" actId="20577"/>
          <ac:spMkLst>
            <pc:docMk/>
            <pc:sldMk cId="375677166" sldId="260"/>
            <ac:spMk id="3" creationId="{E274B13E-9C7A-C524-1197-78EEFDC5937B}"/>
          </ac:spMkLst>
        </pc:spChg>
      </pc:sldChg>
      <pc:sldChg chg="del">
        <pc:chgData name="Dorien Keus" userId="S::dgkeus@student.pthu.nl::ccb1535c-6a6f-4ec2-94a3-636b48f9e392" providerId="AD" clId="Web-{5DB427C7-F265-B19A-9755-CA7DFEA81D07}" dt="2024-10-31T08:56:36.854" v="4"/>
        <pc:sldMkLst>
          <pc:docMk/>
          <pc:sldMk cId="223689766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Alleen titel">
    <p:spTree>
      <p:nvGrpSpPr>
        <p:cNvPr id="1" name=""/>
        <p:cNvGrpSpPr/>
        <p:nvPr/>
      </p:nvGrpSpPr>
      <p:grpSpPr>
        <a:xfrm>
          <a:off x="0" y="0"/>
          <a:ext cx="0" cy="0"/>
          <a:chOff x="0" y="0"/>
          <a:chExt cx="0" cy="0"/>
        </a:xfrm>
      </p:grpSpPr>
      <p:sp>
        <p:nvSpPr>
          <p:cNvPr id="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1828800" y="2527300"/>
            <a:ext cx="4173855" cy="1366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Titeltekst</a:t>
            </a:r>
          </a:p>
        </p:txBody>
      </p:sp>
      <p:sp>
        <p:nvSpPr>
          <p:cNvPr id="3" name="Hoofdtekst - niveau één…"/>
          <p:cNvSpPr txBox="1">
            <a:spLocks noGrp="1"/>
          </p:cNvSpPr>
          <p:nvPr>
            <p:ph type="body" idx="1"/>
          </p:nvPr>
        </p:nvSpPr>
        <p:spPr>
          <a:xfrm>
            <a:off x="914400" y="3200400"/>
            <a:ext cx="16459200" cy="905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7106627" y="12755880"/>
            <a:ext cx="266974" cy="279401"/>
          </a:xfrm>
          <a:prstGeom prst="rect">
            <a:avLst/>
          </a:prstGeom>
          <a:ln w="12700">
            <a:miter lim="400000"/>
          </a:ln>
        </p:spPr>
        <p:txBody>
          <a:bodyPr wrap="none" lIns="0" tIns="0" rIns="0" bIns="0">
            <a:spAutoFit/>
          </a:bodyPr>
          <a:lstStyle>
            <a:lvl1pPr algn="r">
              <a:defRPr>
                <a:solidFill>
                  <a:srgbClr val="888888"/>
                </a:solidFill>
                <a:latin typeface="+mj-lt"/>
                <a:ea typeface="+mj-ea"/>
                <a:cs typeface="+mj-cs"/>
                <a:sym typeface="Helvetica"/>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1pPr>
      <a:lvl2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2pPr>
      <a:lvl3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3pPr>
      <a:lvl4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4pPr>
      <a:lvl5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5pPr>
      <a:lvl6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6pPr>
      <a:lvl7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7pPr>
      <a:lvl8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8pPr>
      <a:lvl9pPr marL="0" marR="0" indent="0" algn="l" defTabSz="914400" rtl="0" eaLnBrk="1" latinLnBrk="0" hangingPunct="1">
        <a:lnSpc>
          <a:spcPct val="100000"/>
        </a:lnSpc>
        <a:spcBef>
          <a:spcPts val="0"/>
        </a:spcBef>
        <a:spcAft>
          <a:spcPts val="0"/>
        </a:spcAft>
        <a:buClrTx/>
        <a:buSzTx/>
        <a:buFontTx/>
        <a:buNone/>
        <a:tabLst/>
        <a:defRPr sz="8800" b="1" i="0" u="none" strike="noStrike" cap="none" spc="0" baseline="0">
          <a:ln>
            <a:noFill/>
          </a:ln>
          <a:solidFill>
            <a:srgbClr val="FFFFFF"/>
          </a:solidFill>
          <a:uFillTx/>
          <a:latin typeface="Calibri"/>
          <a:ea typeface="Calibri"/>
          <a:cs typeface="Calibri"/>
          <a:sym typeface="Calibri"/>
        </a:defRPr>
      </a:lvl9pPr>
    </p:titleStyle>
    <p:body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1pPr>
      <a:lvl2pPr marL="0" marR="0" indent="457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2pPr>
      <a:lvl3pPr marL="0" marR="0" indent="914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3pPr>
      <a:lvl4pPr marL="0" marR="0" indent="1371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4pPr>
      <a:lvl5pPr marL="0" marR="0" indent="18288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5pPr>
      <a:lvl6pPr marL="0" marR="0" indent="22860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6pPr>
      <a:lvl7pPr marL="0" marR="0" indent="27432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7pPr>
      <a:lvl8pPr marL="0" marR="0" indent="32004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8pPr>
      <a:lvl9pPr marL="0" marR="0" indent="365760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1pPr>
      <a:lvl2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2pPr>
      <a:lvl3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3pPr>
      <a:lvl4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4pPr>
      <a:lvl5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5pPr>
      <a:lvl6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6pPr>
      <a:lvl7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7pPr>
      <a:lvl8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8pPr>
      <a:lvl9pPr marL="0" marR="0" indent="0" algn="r"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4"/>
          <p:cNvSpPr/>
          <p:nvPr/>
        </p:nvSpPr>
        <p:spPr>
          <a:xfrm>
            <a:off x="-1" y="0"/>
            <a:ext cx="1178447" cy="1669122"/>
          </a:xfrm>
          <a:custGeom>
            <a:avLst/>
            <a:gdLst/>
            <a:ahLst/>
            <a:cxnLst>
              <a:cxn ang="0">
                <a:pos x="wd2" y="hd2"/>
              </a:cxn>
              <a:cxn ang="5400000">
                <a:pos x="wd2" y="hd2"/>
              </a:cxn>
              <a:cxn ang="10800000">
                <a:pos x="wd2" y="hd2"/>
              </a:cxn>
              <a:cxn ang="16200000">
                <a:pos x="wd2" y="hd2"/>
              </a:cxn>
            </a:cxnLst>
            <a:rect l="0" t="0" r="r" b="b"/>
            <a:pathLst>
              <a:path w="21600" h="21600" extrusionOk="0">
                <a:moveTo>
                  <a:pt x="12606" y="0"/>
                </a:moveTo>
                <a:lnTo>
                  <a:pt x="0" y="0"/>
                </a:lnTo>
                <a:lnTo>
                  <a:pt x="0" y="21600"/>
                </a:lnTo>
                <a:lnTo>
                  <a:pt x="21600" y="6350"/>
                </a:lnTo>
                <a:lnTo>
                  <a:pt x="12606" y="0"/>
                </a:lnTo>
                <a:close/>
              </a:path>
            </a:pathLst>
          </a:custGeom>
          <a:solidFill>
            <a:srgbClr val="BD1F14"/>
          </a:solidFill>
          <a:ln w="12700">
            <a:miter lim="400000"/>
          </a:ln>
        </p:spPr>
        <p:txBody>
          <a:bodyPr lIns="45719" rIns="45719"/>
          <a:lstStyle/>
          <a:p>
            <a:endParaRPr/>
          </a:p>
        </p:txBody>
      </p:sp>
      <p:sp>
        <p:nvSpPr>
          <p:cNvPr id="23" name="object 5"/>
          <p:cNvSpPr/>
          <p:nvPr/>
        </p:nvSpPr>
        <p:spPr>
          <a:xfrm>
            <a:off x="1178445" y="0"/>
            <a:ext cx="5366665" cy="3174022"/>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FD8500"/>
          </a:solidFill>
          <a:ln w="12700">
            <a:miter lim="400000"/>
          </a:ln>
        </p:spPr>
        <p:txBody>
          <a:bodyPr lIns="45719" rIns="45719"/>
          <a:lstStyle/>
          <a:p>
            <a:endParaRPr/>
          </a:p>
        </p:txBody>
      </p:sp>
      <p:sp>
        <p:nvSpPr>
          <p:cNvPr id="24" name="object 6"/>
          <p:cNvSpPr/>
          <p:nvPr/>
        </p:nvSpPr>
        <p:spPr>
          <a:xfrm>
            <a:off x="-1" y="495760"/>
            <a:ext cx="3866834" cy="5366679"/>
          </a:xfrm>
          <a:custGeom>
            <a:avLst/>
            <a:gdLst/>
            <a:ahLst/>
            <a:cxnLst>
              <a:cxn ang="0">
                <a:pos x="wd2" y="hd2"/>
              </a:cxn>
              <a:cxn ang="5400000">
                <a:pos x="wd2" y="hd2"/>
              </a:cxn>
              <a:cxn ang="10800000">
                <a:pos x="wd2" y="hd2"/>
              </a:cxn>
              <a:cxn ang="16200000">
                <a:pos x="wd2" y="hd2"/>
              </a:cxn>
            </a:cxnLst>
            <a:rect l="0" t="0" r="r" b="b"/>
            <a:pathLst>
              <a:path w="21600" h="21600" extrusionOk="0">
                <a:moveTo>
                  <a:pt x="6611" y="0"/>
                </a:moveTo>
                <a:lnTo>
                  <a:pt x="0" y="4763"/>
                </a:lnTo>
                <a:lnTo>
                  <a:pt x="0" y="16837"/>
                </a:lnTo>
                <a:lnTo>
                  <a:pt x="6611" y="21600"/>
                </a:lnTo>
                <a:lnTo>
                  <a:pt x="21600" y="10800"/>
                </a:lnTo>
                <a:lnTo>
                  <a:pt x="6611" y="0"/>
                </a:lnTo>
                <a:close/>
              </a:path>
            </a:pathLst>
          </a:custGeom>
          <a:solidFill>
            <a:srgbClr val="FF0000"/>
          </a:solidFill>
          <a:ln w="12700">
            <a:miter lim="400000"/>
          </a:ln>
        </p:spPr>
        <p:txBody>
          <a:bodyPr lIns="45719" rIns="45719"/>
          <a:lstStyle/>
          <a:p>
            <a:endParaRPr/>
          </a:p>
        </p:txBody>
      </p:sp>
      <p:sp>
        <p:nvSpPr>
          <p:cNvPr id="25" name="object 7"/>
          <p:cNvSpPr/>
          <p:nvPr/>
        </p:nvSpPr>
        <p:spPr>
          <a:xfrm>
            <a:off x="687730" y="-1"/>
            <a:ext cx="991528" cy="4957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75720"/>
          </a:solidFill>
          <a:ln w="12700">
            <a:miter lim="400000"/>
          </a:ln>
        </p:spPr>
        <p:txBody>
          <a:bodyPr lIns="45719" rIns="45719"/>
          <a:lstStyle/>
          <a:p>
            <a:endParaRPr/>
          </a:p>
        </p:txBody>
      </p:sp>
      <p:sp>
        <p:nvSpPr>
          <p:cNvPr id="26" name="object 9"/>
          <p:cNvSpPr/>
          <p:nvPr/>
        </p:nvSpPr>
        <p:spPr>
          <a:xfrm>
            <a:off x="0" y="4688640"/>
            <a:ext cx="1173416" cy="2346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D1F14"/>
          </a:solidFill>
          <a:ln w="12700">
            <a:miter lim="400000"/>
          </a:ln>
        </p:spPr>
        <p:txBody>
          <a:bodyPr lIns="45719" rIns="45719"/>
          <a:lstStyle/>
          <a:p>
            <a:endParaRPr/>
          </a:p>
        </p:txBody>
      </p:sp>
      <p:sp>
        <p:nvSpPr>
          <p:cNvPr id="27" name="object 10"/>
          <p:cNvSpPr/>
          <p:nvPr/>
        </p:nvSpPr>
        <p:spPr>
          <a:xfrm>
            <a:off x="-1" y="5862053"/>
            <a:ext cx="3856763" cy="5366664"/>
          </a:xfrm>
          <a:prstGeom prst="rect">
            <a:avLst/>
          </a:prstGeom>
          <a:blipFill>
            <a:blip r:embed="rId2">
              <a:alphaModFix amt="3370"/>
            </a:blip>
            <a:stretch>
              <a:fillRect/>
            </a:stretch>
          </a:blipFill>
          <a:ln w="12700">
            <a:miter lim="400000"/>
          </a:ln>
        </p:spPr>
        <p:txBody>
          <a:bodyPr lIns="45719" rIns="45719"/>
          <a:lstStyle/>
          <a:p>
            <a:endParaRPr/>
          </a:p>
        </p:txBody>
      </p:sp>
      <p:pic>
        <p:nvPicPr>
          <p:cNvPr id="32"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pic>
        <p:nvPicPr>
          <p:cNvPr id="4" name="Afbeelding" descr="Afbeelding">
            <a:extLst>
              <a:ext uri="{FF2B5EF4-FFF2-40B4-BE49-F238E27FC236}">
                <a16:creationId xmlns:a16="http://schemas.microsoft.com/office/drawing/2014/main" id="{5B4DF2F1-6CB8-B472-D879-593BC5DF11FC}"/>
              </a:ext>
            </a:extLst>
          </p:cNvPr>
          <p:cNvPicPr>
            <a:picLocks noChangeAspect="1"/>
          </p:cNvPicPr>
          <p:nvPr/>
        </p:nvPicPr>
        <p:blipFill>
          <a:blip r:embed="rId4"/>
          <a:srcRect t="10275"/>
          <a:stretch/>
        </p:blipFill>
        <p:spPr>
          <a:xfrm>
            <a:off x="-809780" y="0"/>
            <a:ext cx="18285890" cy="12938229"/>
          </a:xfrm>
          <a:prstGeom prst="rect">
            <a:avLst/>
          </a:prstGeom>
          <a:ln w="12700">
            <a:miter lim="400000"/>
          </a:ln>
        </p:spPr>
      </p:pic>
      <p:sp>
        <p:nvSpPr>
          <p:cNvPr id="2" name="Tekstvak 1">
            <a:extLst>
              <a:ext uri="{FF2B5EF4-FFF2-40B4-BE49-F238E27FC236}">
                <a16:creationId xmlns:a16="http://schemas.microsoft.com/office/drawing/2014/main" id="{340AFE1A-8166-CF03-56CE-5CD87A9E2DB2}"/>
              </a:ext>
            </a:extLst>
          </p:cNvPr>
          <p:cNvSpPr txBox="1"/>
          <p:nvPr/>
        </p:nvSpPr>
        <p:spPr>
          <a:xfrm>
            <a:off x="8279295" y="6400800"/>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Tekstvak 2">
            <a:extLst>
              <a:ext uri="{FF2B5EF4-FFF2-40B4-BE49-F238E27FC236}">
                <a16:creationId xmlns:a16="http://schemas.microsoft.com/office/drawing/2014/main" id="{C9304D39-C2E5-6F31-01C4-49FD780BAD58}"/>
              </a:ext>
            </a:extLst>
          </p:cNvPr>
          <p:cNvSpPr txBox="1"/>
          <p:nvPr/>
        </p:nvSpPr>
        <p:spPr>
          <a:xfrm>
            <a:off x="3864433" y="5689822"/>
            <a:ext cx="1177975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err="1">
                <a:ln>
                  <a:noFill/>
                </a:ln>
                <a:solidFill>
                  <a:srgbClr val="000000"/>
                </a:solidFill>
                <a:effectLst/>
                <a:uFillTx/>
                <a:latin typeface="Calibri"/>
                <a:ea typeface="Calibri"/>
                <a:cs typeface="Calibri"/>
                <a:sym typeface="Calibri"/>
              </a:rPr>
              <a:t>Bouwstenen</a:t>
            </a:r>
            <a:r>
              <a:rPr kumimoji="0" lang="en-US" sz="7200" b="0" i="0" u="none" strike="noStrike" cap="none" spc="0" normalizeH="0" baseline="0" dirty="0">
                <a:ln>
                  <a:noFill/>
                </a:ln>
                <a:solidFill>
                  <a:srgbClr val="000000"/>
                </a:solidFill>
                <a:effectLst/>
                <a:uFillTx/>
                <a:latin typeface="Calibri"/>
                <a:ea typeface="Calibri"/>
                <a:cs typeface="Calibri"/>
                <a:sym typeface="Calibri"/>
              </a:rPr>
              <a:t> </a:t>
            </a:r>
            <a:r>
              <a:rPr kumimoji="0" lang="en-US" sz="7200" b="0" i="0" u="none" strike="noStrike" cap="none" spc="0" normalizeH="0" baseline="0" dirty="0" err="1">
                <a:ln>
                  <a:noFill/>
                </a:ln>
                <a:solidFill>
                  <a:srgbClr val="000000"/>
                </a:solidFill>
                <a:effectLst/>
                <a:uFillTx/>
                <a:latin typeface="Calibri"/>
                <a:ea typeface="Calibri"/>
                <a:cs typeface="Calibri"/>
                <a:sym typeface="Calibri"/>
              </a:rPr>
              <a:t>veiligheid</a:t>
            </a:r>
            <a:endParaRPr kumimoji="0" lang="nl-NL" sz="7200" b="0" i="0" u="none" strike="noStrike" cap="none" spc="0" normalizeH="0" baseline="0" dirty="0" err="1">
              <a:ln>
                <a:noFill/>
              </a:ln>
              <a:solidFill>
                <a:srgbClr val="000000"/>
              </a:solidFill>
              <a:effectLst/>
              <a:uFillTx/>
              <a:latin typeface="Calibri"/>
              <a:ea typeface="Calibri"/>
              <a:cs typeface="Calibri"/>
              <a:sym typeface="Calibri"/>
            </a:endParaRPr>
          </a:p>
        </p:txBody>
      </p:sp>
      <p:sp>
        <p:nvSpPr>
          <p:cNvPr id="5" name="TextBox 4">
            <a:extLst>
              <a:ext uri="{FF2B5EF4-FFF2-40B4-BE49-F238E27FC236}">
                <a16:creationId xmlns:a16="http://schemas.microsoft.com/office/drawing/2014/main" id="{E899EB53-1CA3-5875-EA70-378FD4C21193}"/>
              </a:ext>
            </a:extLst>
          </p:cNvPr>
          <p:cNvSpPr txBox="1"/>
          <p:nvPr/>
        </p:nvSpPr>
        <p:spPr>
          <a:xfrm>
            <a:off x="4078224" y="7443216"/>
            <a:ext cx="10186416"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highlight>
                  <a:srgbClr val="FFFF00"/>
                </a:highlight>
                <a:uFillTx/>
                <a:latin typeface="Calibri"/>
                <a:ea typeface="Calibri"/>
                <a:cs typeface="Calibri"/>
                <a:sym typeface="Calibri"/>
              </a:rPr>
              <a:t>[</a:t>
            </a:r>
            <a:r>
              <a:rPr kumimoji="0" lang="en-US" sz="4400" b="0" i="0" u="none" strike="noStrike" cap="none" spc="0" normalizeH="0" baseline="0" dirty="0" err="1">
                <a:ln>
                  <a:noFill/>
                </a:ln>
                <a:solidFill>
                  <a:srgbClr val="000000"/>
                </a:solidFill>
                <a:effectLst/>
                <a:highlight>
                  <a:srgbClr val="FFFF00"/>
                </a:highlight>
                <a:uFillTx/>
                <a:latin typeface="Calibri"/>
                <a:ea typeface="Calibri"/>
                <a:cs typeface="Calibri"/>
                <a:sym typeface="Calibri"/>
              </a:rPr>
              <a:t>Toevoegen</a:t>
            </a:r>
            <a:r>
              <a:rPr kumimoji="0" lang="en-US" sz="4400" b="0" i="0" u="none" strike="noStrike" cap="none" spc="0" normalizeH="0" baseline="0" dirty="0">
                <a:ln>
                  <a:noFill/>
                </a:ln>
                <a:solidFill>
                  <a:srgbClr val="000000"/>
                </a:solidFill>
                <a:effectLst/>
                <a:highlight>
                  <a:srgbClr val="FFFF00"/>
                </a:highlight>
                <a:uFillTx/>
                <a:latin typeface="Calibri"/>
                <a:ea typeface="Calibri"/>
                <a:cs typeface="Calibri"/>
                <a:sym typeface="Calibri"/>
              </a:rPr>
              <a:t>: </a:t>
            </a:r>
            <a:r>
              <a:rPr kumimoji="0" lang="en-US" sz="4400" b="0" i="0" u="none" strike="noStrike" cap="none" spc="0" normalizeH="0" baseline="0" dirty="0" err="1">
                <a:ln>
                  <a:noFill/>
                </a:ln>
                <a:solidFill>
                  <a:srgbClr val="000000"/>
                </a:solidFill>
                <a:effectLst/>
                <a:highlight>
                  <a:srgbClr val="FFFF00"/>
                </a:highlight>
                <a:uFillTx/>
                <a:latin typeface="Calibri"/>
                <a:ea typeface="Calibri"/>
                <a:cs typeface="Calibri"/>
                <a:sym typeface="Calibri"/>
              </a:rPr>
              <a:t>Informatie</a:t>
            </a:r>
            <a:r>
              <a:rPr kumimoji="0" lang="en-US" sz="4400" b="0" i="0" u="none" strike="noStrike" cap="none" spc="0" normalizeH="0" baseline="0" dirty="0">
                <a:ln>
                  <a:noFill/>
                </a:ln>
                <a:solidFill>
                  <a:srgbClr val="000000"/>
                </a:solidFill>
                <a:effectLst/>
                <a:highlight>
                  <a:srgbClr val="FFFF00"/>
                </a:highlight>
                <a:uFillTx/>
                <a:latin typeface="Calibri"/>
                <a:ea typeface="Calibri"/>
                <a:cs typeface="Calibri"/>
                <a:sym typeface="Calibri"/>
              </a:rPr>
              <a:t> over datum </a:t>
            </a:r>
            <a:r>
              <a:rPr kumimoji="0" lang="en-US" sz="4400" b="0" i="0" u="none" strike="noStrike" cap="none" spc="0" normalizeH="0" baseline="0" dirty="0" err="1">
                <a:ln>
                  <a:noFill/>
                </a:ln>
                <a:solidFill>
                  <a:srgbClr val="000000"/>
                </a:solidFill>
                <a:effectLst/>
                <a:highlight>
                  <a:srgbClr val="FFFF00"/>
                </a:highlight>
                <a:uFillTx/>
                <a:latin typeface="Calibri"/>
                <a:ea typeface="Calibri"/>
                <a:cs typeface="Calibri"/>
                <a:sym typeface="Calibri"/>
              </a:rPr>
              <a:t>en</a:t>
            </a:r>
            <a:r>
              <a:rPr kumimoji="0" lang="en-US" sz="4400" b="0" i="0" u="none" strike="noStrike" cap="none" spc="0" normalizeH="0" baseline="0" dirty="0">
                <a:ln>
                  <a:noFill/>
                </a:ln>
                <a:solidFill>
                  <a:srgbClr val="000000"/>
                </a:solidFill>
                <a:effectLst/>
                <a:highlight>
                  <a:srgbClr val="FFFF00"/>
                </a:highlight>
                <a:uFillTx/>
                <a:latin typeface="Calibri"/>
                <a:ea typeface="Calibri"/>
                <a:cs typeface="Calibri"/>
                <a:sym typeface="Calibri"/>
              </a:rPr>
              <a:t> </a:t>
            </a:r>
            <a:r>
              <a:rPr kumimoji="0" lang="en-US" sz="4400" b="0" i="0" u="none" strike="noStrike" cap="none" spc="0" normalizeH="0" baseline="0" dirty="0" err="1">
                <a:ln>
                  <a:noFill/>
                </a:ln>
                <a:solidFill>
                  <a:srgbClr val="000000"/>
                </a:solidFill>
                <a:effectLst/>
                <a:highlight>
                  <a:srgbClr val="FFFF00"/>
                </a:highlight>
                <a:uFillTx/>
                <a:latin typeface="Calibri"/>
                <a:ea typeface="Calibri"/>
                <a:cs typeface="Calibri"/>
                <a:sym typeface="Calibri"/>
              </a:rPr>
              <a:t>locatie</a:t>
            </a:r>
            <a:r>
              <a:rPr kumimoji="0" lang="en-US" sz="4400" b="0" i="0" u="none" strike="noStrike" cap="none" spc="0" normalizeH="0" baseline="0" dirty="0">
                <a:ln>
                  <a:noFill/>
                </a:ln>
                <a:solidFill>
                  <a:srgbClr val="000000"/>
                </a:solidFill>
                <a:effectLst/>
                <a:highlight>
                  <a:srgbClr val="FFFF00"/>
                </a:highlight>
                <a:uFillTx/>
                <a:latin typeface="Calibri"/>
                <a:ea typeface="Calibri"/>
                <a:cs typeface="Calibri"/>
                <a:sym typeface="Calibri"/>
              </a:rPr>
              <a:t> </a:t>
            </a:r>
            <a:r>
              <a:rPr kumimoji="0" lang="en-US" sz="4400" b="0" i="0" u="none" strike="noStrike" cap="none" spc="0" normalizeH="0" baseline="0" dirty="0" err="1">
                <a:ln>
                  <a:noFill/>
                </a:ln>
                <a:solidFill>
                  <a:srgbClr val="000000"/>
                </a:solidFill>
                <a:effectLst/>
                <a:highlight>
                  <a:srgbClr val="FFFF00"/>
                </a:highlight>
                <a:uFillTx/>
                <a:latin typeface="Calibri"/>
                <a:ea typeface="Calibri"/>
                <a:cs typeface="Calibri"/>
                <a:sym typeface="Calibri"/>
              </a:rPr>
              <a:t>trainingsdag</a:t>
            </a:r>
            <a:r>
              <a:rPr kumimoji="0" lang="en-US" sz="4400" b="0" i="0" u="none" strike="noStrike" cap="none" spc="0" normalizeH="0" baseline="0" dirty="0">
                <a:ln>
                  <a:noFill/>
                </a:ln>
                <a:solidFill>
                  <a:srgbClr val="000000"/>
                </a:solidFill>
                <a:effectLst/>
                <a:highlight>
                  <a:srgbClr val="FFFF00"/>
                </a:highlight>
                <a:uFillTx/>
                <a:latin typeface="Calibri"/>
                <a:ea typeface="Calibri"/>
                <a:cs typeface="Calibri"/>
                <a:sym typeface="Calibri"/>
              </a:rPr>
              <a:t>]</a:t>
            </a:r>
            <a:endParaRPr kumimoji="0" lang="nl-NL" sz="4400" b="0" i="0" u="none" strike="noStrike" cap="none" spc="0" normalizeH="0" baseline="0" dirty="0">
              <a:ln>
                <a:noFill/>
              </a:ln>
              <a:solidFill>
                <a:srgbClr val="000000"/>
              </a:solidFill>
              <a:effectLst/>
              <a:highlight>
                <a:srgbClr val="FFFF00"/>
              </a:highlight>
              <a:uFillTx/>
              <a:latin typeface="Calibri"/>
              <a:ea typeface="Calibri"/>
              <a:cs typeface="Calibri"/>
              <a:sym typeface="Calibri"/>
            </a:endParaRPr>
          </a:p>
        </p:txBody>
      </p:sp>
      <p:pic>
        <p:nvPicPr>
          <p:cNvPr id="6" name="Afbeelding 5" descr="Afbeelding met tekst, Lettertype, Graphics, grafische vormgeving&#10;&#10;Automatisch gegenereerde beschrijving">
            <a:extLst>
              <a:ext uri="{FF2B5EF4-FFF2-40B4-BE49-F238E27FC236}">
                <a16:creationId xmlns:a16="http://schemas.microsoft.com/office/drawing/2014/main" id="{922AAC6D-2080-089C-429F-854B0422BD31}"/>
              </a:ext>
            </a:extLst>
          </p:cNvPr>
          <p:cNvPicPr>
            <a:picLocks noChangeAspect="1"/>
          </p:cNvPicPr>
          <p:nvPr/>
        </p:nvPicPr>
        <p:blipFill>
          <a:blip r:embed="rId5"/>
          <a:stretch>
            <a:fillRect/>
          </a:stretch>
        </p:blipFill>
        <p:spPr>
          <a:xfrm>
            <a:off x="1678576" y="11731311"/>
            <a:ext cx="4328086" cy="710515"/>
          </a:xfrm>
          <a:prstGeom prst="rect">
            <a:avLst/>
          </a:prstGeom>
        </p:spPr>
      </p:pic>
      <p:pic>
        <p:nvPicPr>
          <p:cNvPr id="7" name="Afbeelding 6" descr="Afbeelding met Lettertype, logo, Graphics, tekst&#10;&#10;Automatisch gegenereerde beschrijving">
            <a:extLst>
              <a:ext uri="{FF2B5EF4-FFF2-40B4-BE49-F238E27FC236}">
                <a16:creationId xmlns:a16="http://schemas.microsoft.com/office/drawing/2014/main" id="{6ED353C2-569E-05E6-608E-F862A5AC9009}"/>
              </a:ext>
            </a:extLst>
          </p:cNvPr>
          <p:cNvPicPr>
            <a:picLocks noChangeAspect="1"/>
          </p:cNvPicPr>
          <p:nvPr/>
        </p:nvPicPr>
        <p:blipFill>
          <a:blip r:embed="rId6"/>
          <a:stretch>
            <a:fillRect/>
          </a:stretch>
        </p:blipFill>
        <p:spPr>
          <a:xfrm>
            <a:off x="6881059" y="11528541"/>
            <a:ext cx="4173849" cy="1125250"/>
          </a:xfrm>
          <a:prstGeom prst="rect">
            <a:avLst/>
          </a:prstGeom>
        </p:spPr>
      </p:pic>
      <p:pic>
        <p:nvPicPr>
          <p:cNvPr id="1026" name="Picture 2" descr="Stagecoördinator voor de PThU - Reliwerk">
            <a:extLst>
              <a:ext uri="{FF2B5EF4-FFF2-40B4-BE49-F238E27FC236}">
                <a16:creationId xmlns:a16="http://schemas.microsoft.com/office/drawing/2014/main" id="{0227ED44-6D04-EA7D-5249-536326028B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0044" y="11285658"/>
            <a:ext cx="5654729" cy="1286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4"/>
          <p:cNvSpPr/>
          <p:nvPr/>
        </p:nvSpPr>
        <p:spPr>
          <a:xfrm>
            <a:off x="-25528" y="-17011"/>
            <a:ext cx="1205943" cy="1696605"/>
          </a:xfrm>
          <a:custGeom>
            <a:avLst/>
            <a:gdLst/>
            <a:ahLst/>
            <a:cxnLst>
              <a:cxn ang="0">
                <a:pos x="wd2" y="hd2"/>
              </a:cxn>
              <a:cxn ang="5400000">
                <a:pos x="wd2" y="hd2"/>
              </a:cxn>
              <a:cxn ang="10800000">
                <a:pos x="wd2" y="hd2"/>
              </a:cxn>
              <a:cxn ang="16200000">
                <a:pos x="wd2" y="hd2"/>
              </a:cxn>
            </a:cxnLst>
            <a:rect l="0" t="0" r="r" b="b"/>
            <a:pathLst>
              <a:path w="21600" h="21600" extrusionOk="0">
                <a:moveTo>
                  <a:pt x="12812" y="0"/>
                </a:moveTo>
                <a:lnTo>
                  <a:pt x="0" y="0"/>
                </a:lnTo>
                <a:lnTo>
                  <a:pt x="0" y="21600"/>
                </a:lnTo>
                <a:lnTo>
                  <a:pt x="21600" y="6247"/>
                </a:lnTo>
                <a:lnTo>
                  <a:pt x="12812" y="0"/>
                </a:lnTo>
                <a:close/>
              </a:path>
            </a:pathLst>
          </a:custGeom>
          <a:solidFill>
            <a:srgbClr val="307CBB"/>
          </a:solidFill>
          <a:ln w="12700">
            <a:miter lim="400000"/>
          </a:ln>
        </p:spPr>
        <p:txBody>
          <a:bodyPr lIns="45719" rIns="45719"/>
          <a:lstStyle/>
          <a:p>
            <a:endParaRPr/>
          </a:p>
        </p:txBody>
      </p:sp>
      <p:sp>
        <p:nvSpPr>
          <p:cNvPr id="38" name="object 5"/>
          <p:cNvSpPr/>
          <p:nvPr/>
        </p:nvSpPr>
        <p:spPr>
          <a:xfrm>
            <a:off x="689728" y="-17011"/>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D1F14"/>
          </a:solidFill>
          <a:ln w="12700">
            <a:miter lim="400000"/>
          </a:ln>
        </p:spPr>
        <p:txBody>
          <a:bodyPr lIns="45719" rIns="45719"/>
          <a:lstStyle/>
          <a:p>
            <a:endParaRPr/>
          </a:p>
        </p:txBody>
      </p:sp>
      <p:sp>
        <p:nvSpPr>
          <p:cNvPr id="39" name="object 6"/>
          <p:cNvSpPr/>
          <p:nvPr/>
        </p:nvSpPr>
        <p:spPr>
          <a:xfrm>
            <a:off x="-25528" y="478743"/>
            <a:ext cx="3889288" cy="5365371"/>
          </a:xfrm>
          <a:custGeom>
            <a:avLst/>
            <a:gdLst/>
            <a:ahLst/>
            <a:cxnLst>
              <a:cxn ang="0">
                <a:pos x="wd2" y="hd2"/>
              </a:cxn>
              <a:cxn ang="5400000">
                <a:pos x="wd2" y="hd2"/>
              </a:cxn>
              <a:cxn ang="10800000">
                <a:pos x="wd2" y="hd2"/>
              </a:cxn>
              <a:cxn ang="16200000">
                <a:pos x="wd2" y="hd2"/>
              </a:cxn>
            </a:cxnLst>
            <a:rect l="0" t="0" r="r" b="b"/>
            <a:pathLst>
              <a:path w="21600" h="21600" extrusionOk="0">
                <a:moveTo>
                  <a:pt x="6726" y="0"/>
                </a:moveTo>
                <a:lnTo>
                  <a:pt x="0" y="4873"/>
                </a:lnTo>
                <a:lnTo>
                  <a:pt x="0" y="16765"/>
                </a:lnTo>
                <a:lnTo>
                  <a:pt x="6669" y="21600"/>
                </a:lnTo>
                <a:lnTo>
                  <a:pt x="21600" y="10782"/>
                </a:lnTo>
                <a:lnTo>
                  <a:pt x="6726" y="0"/>
                </a:lnTo>
                <a:close/>
              </a:path>
            </a:pathLst>
          </a:custGeom>
          <a:solidFill>
            <a:srgbClr val="00ACFC"/>
          </a:solidFill>
          <a:ln w="12700">
            <a:miter lim="400000"/>
          </a:ln>
        </p:spPr>
        <p:txBody>
          <a:bodyPr lIns="45719" rIns="45719"/>
          <a:lstStyle/>
          <a:p>
            <a:endParaRPr/>
          </a:p>
        </p:txBody>
      </p:sp>
      <p:sp>
        <p:nvSpPr>
          <p:cNvPr id="40" name="object 7"/>
          <p:cNvSpPr/>
          <p:nvPr/>
        </p:nvSpPr>
        <p:spPr>
          <a:xfrm>
            <a:off x="1180183" y="-17011"/>
            <a:ext cx="5366652" cy="3179305"/>
          </a:xfrm>
          <a:custGeom>
            <a:avLst/>
            <a:gdLst/>
            <a:ahLst/>
            <a:cxnLst>
              <a:cxn ang="0">
                <a:pos x="wd2" y="hd2"/>
              </a:cxn>
              <a:cxn ang="5400000">
                <a:pos x="wd2" y="hd2"/>
              </a:cxn>
              <a:cxn ang="10800000">
                <a:pos x="wd2" y="hd2"/>
              </a:cxn>
              <a:cxn ang="16200000">
                <a:pos x="wd2" y="hd2"/>
              </a:cxn>
            </a:cxnLst>
            <a:rect l="0" t="0" r="r" b="b"/>
            <a:pathLst>
              <a:path w="21600" h="21600" extrusionOk="0">
                <a:moveTo>
                  <a:pt x="19619" y="0"/>
                </a:moveTo>
                <a:lnTo>
                  <a:pt x="2017" y="0"/>
                </a:lnTo>
                <a:lnTo>
                  <a:pt x="0" y="3404"/>
                </a:lnTo>
                <a:lnTo>
                  <a:pt x="10780" y="21600"/>
                </a:lnTo>
                <a:lnTo>
                  <a:pt x="21600" y="3344"/>
                </a:lnTo>
                <a:lnTo>
                  <a:pt x="19619" y="0"/>
                </a:lnTo>
                <a:close/>
              </a:path>
            </a:pathLst>
          </a:custGeom>
          <a:solidFill>
            <a:srgbClr val="FF0000"/>
          </a:solidFill>
          <a:ln w="12700">
            <a:miter lim="400000"/>
          </a:ln>
        </p:spPr>
        <p:txBody>
          <a:bodyPr lIns="45719" rIns="45719"/>
          <a:lstStyle/>
          <a:p>
            <a:endParaRPr/>
          </a:p>
        </p:txBody>
      </p:sp>
      <p:sp>
        <p:nvSpPr>
          <p:cNvPr id="41" name="object 9"/>
          <p:cNvSpPr/>
          <p:nvPr/>
        </p:nvSpPr>
        <p:spPr>
          <a:xfrm>
            <a:off x="-25528" y="4644114"/>
            <a:ext cx="1200914" cy="2401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307CBB"/>
          </a:solidFill>
          <a:ln w="12700">
            <a:miter lim="400000"/>
          </a:ln>
        </p:spPr>
        <p:txBody>
          <a:bodyPr lIns="45719" rIns="45719"/>
          <a:lstStyle/>
          <a:p>
            <a:endParaRPr/>
          </a:p>
        </p:txBody>
      </p:sp>
      <p:sp>
        <p:nvSpPr>
          <p:cNvPr id="42" name="object 10"/>
          <p:cNvSpPr/>
          <p:nvPr/>
        </p:nvSpPr>
        <p:spPr>
          <a:xfrm>
            <a:off x="-25528" y="5845035"/>
            <a:ext cx="3884256" cy="5366676"/>
          </a:xfrm>
          <a:prstGeom prst="rect">
            <a:avLst/>
          </a:prstGeom>
          <a:blipFill>
            <a:blip r:embed="rId2">
              <a:alphaModFix amt="3017"/>
            </a:blip>
            <a:stretch>
              <a:fillRect/>
            </a:stretch>
          </a:blipFill>
          <a:ln w="12700">
            <a:miter lim="400000"/>
          </a:ln>
        </p:spPr>
        <p:txBody>
          <a:bodyPr lIns="45719" rIns="45719"/>
          <a:lstStyle/>
          <a:p>
            <a:endParaRPr/>
          </a:p>
        </p:txBody>
      </p:sp>
      <p:pic>
        <p:nvPicPr>
          <p:cNvPr id="43"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E274B13E-9C7A-C524-1197-78EEFDC5937B}"/>
              </a:ext>
            </a:extLst>
          </p:cNvPr>
          <p:cNvSpPr txBox="1"/>
          <p:nvPr/>
        </p:nvSpPr>
        <p:spPr>
          <a:xfrm>
            <a:off x="4058594" y="3982395"/>
            <a:ext cx="12520920"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err="1"/>
              <a:t>Cursusaanbod</a:t>
            </a:r>
            <a:r>
              <a:rPr lang="en-US" sz="8000" dirty="0"/>
              <a:t> Netwerk DAK:</a:t>
            </a:r>
          </a:p>
          <a:p>
            <a:r>
              <a:rPr lang="en-US" sz="4800" err="1"/>
              <a:t>Opleiding</a:t>
            </a:r>
            <a:r>
              <a:rPr lang="en-US" sz="4800" dirty="0"/>
              <a:t> </a:t>
            </a:r>
            <a:r>
              <a:rPr lang="en-US" sz="4800" err="1"/>
              <a:t>en</a:t>
            </a:r>
            <a:r>
              <a:rPr lang="en-US" sz="4800" dirty="0"/>
              <a:t> training</a:t>
            </a:r>
          </a:p>
        </p:txBody>
      </p:sp>
      <p:sp>
        <p:nvSpPr>
          <p:cNvPr id="2" name="Tekstvak 1">
            <a:extLst>
              <a:ext uri="{FF2B5EF4-FFF2-40B4-BE49-F238E27FC236}">
                <a16:creationId xmlns:a16="http://schemas.microsoft.com/office/drawing/2014/main" id="{6D19384A-D50D-1E23-AC09-108E4BF41708}"/>
              </a:ext>
            </a:extLst>
          </p:cNvPr>
          <p:cNvSpPr txBox="1"/>
          <p:nvPr/>
        </p:nvSpPr>
        <p:spPr>
          <a:xfrm>
            <a:off x="4118290" y="7137206"/>
            <a:ext cx="12110564"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nl-NL" sz="4400" dirty="0"/>
              <a:t>Basiscursus Relationeel werken</a:t>
            </a:r>
          </a:p>
          <a:p>
            <a:pPr marL="285750" indent="-285750">
              <a:buFont typeface="Arial"/>
              <a:buChar char="•"/>
            </a:pPr>
            <a:endParaRPr lang="nl-NL" sz="4400" dirty="0"/>
          </a:p>
          <a:p>
            <a:pPr marL="285750" indent="-285750">
              <a:buFont typeface="Arial"/>
              <a:buChar char="•"/>
            </a:pPr>
            <a:r>
              <a:rPr lang="nl-NL" sz="4400" dirty="0"/>
              <a:t>Intervisiegroepen</a:t>
            </a:r>
          </a:p>
          <a:p>
            <a:pPr marL="285750" indent="-285750">
              <a:buFont typeface="Arial"/>
              <a:buChar char="•"/>
            </a:pPr>
            <a:r>
              <a:rPr lang="nl-NL" sz="4400" dirty="0" err="1"/>
              <a:t>Supervisorische</a:t>
            </a:r>
            <a:r>
              <a:rPr lang="nl-NL" sz="4400" dirty="0"/>
              <a:t> training – zelfzorg</a:t>
            </a:r>
          </a:p>
          <a:p>
            <a:pPr marL="285750" indent="-285750">
              <a:buFont typeface="Arial"/>
              <a:buChar char="•"/>
            </a:pPr>
            <a:endParaRPr lang="nl-NL" sz="4400" dirty="0"/>
          </a:p>
          <a:p>
            <a:pPr marL="285750" indent="-285750">
              <a:buFont typeface="Arial"/>
              <a:buChar char="•"/>
            </a:pPr>
            <a:r>
              <a:rPr lang="nl-NL" sz="4400" dirty="0"/>
              <a:t>Cursus Sociale veiligheid</a:t>
            </a:r>
          </a:p>
          <a:p>
            <a:pPr marL="285750" indent="-285750">
              <a:buFont typeface="Arial"/>
              <a:buChar char="•"/>
            </a:pPr>
            <a:r>
              <a:rPr lang="nl-NL" sz="4400" dirty="0"/>
              <a:t>Cursus Omgaan met lastig gedrag en de-escaleren</a:t>
            </a:r>
          </a:p>
        </p:txBody>
      </p:sp>
    </p:spTree>
    <p:extLst>
      <p:ext uri="{BB962C8B-B14F-4D97-AF65-F5344CB8AC3E}">
        <p14:creationId xmlns:p14="http://schemas.microsoft.com/office/powerpoint/2010/main" val="717308075"/>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bk object 19"/>
          <p:cNvSpPr/>
          <p:nvPr/>
        </p:nvSpPr>
        <p:spPr>
          <a:xfrm>
            <a:off x="-12701" y="-14920"/>
            <a:ext cx="1203847" cy="1694522"/>
          </a:xfrm>
          <a:custGeom>
            <a:avLst/>
            <a:gdLst/>
            <a:ahLst/>
            <a:cxnLst>
              <a:cxn ang="0">
                <a:pos x="wd2" y="hd2"/>
              </a:cxn>
              <a:cxn ang="5400000">
                <a:pos x="wd2" y="hd2"/>
              </a:cxn>
              <a:cxn ang="10800000">
                <a:pos x="wd2" y="hd2"/>
              </a:cxn>
              <a:cxn ang="16200000">
                <a:pos x="wd2" y="hd2"/>
              </a:cxn>
            </a:cxnLst>
            <a:rect l="0" t="0" r="r" b="b"/>
            <a:pathLst>
              <a:path w="21600" h="21600" extrusionOk="0">
                <a:moveTo>
                  <a:pt x="12796" y="0"/>
                </a:moveTo>
                <a:lnTo>
                  <a:pt x="0" y="0"/>
                </a:lnTo>
                <a:lnTo>
                  <a:pt x="0" y="21600"/>
                </a:lnTo>
                <a:lnTo>
                  <a:pt x="21600" y="6254"/>
                </a:lnTo>
                <a:lnTo>
                  <a:pt x="12796" y="0"/>
                </a:lnTo>
                <a:close/>
              </a:path>
            </a:pathLst>
          </a:custGeom>
          <a:solidFill>
            <a:srgbClr val="B75720"/>
          </a:solidFill>
          <a:ln w="12700">
            <a:miter lim="400000"/>
          </a:ln>
        </p:spPr>
        <p:txBody>
          <a:bodyPr lIns="45719" rIns="45719"/>
          <a:lstStyle/>
          <a:p>
            <a:endParaRPr/>
          </a:p>
        </p:txBody>
      </p:sp>
      <p:sp>
        <p:nvSpPr>
          <p:cNvPr id="53" name="bk object 20"/>
          <p:cNvSpPr/>
          <p:nvPr/>
        </p:nvSpPr>
        <p:spPr>
          <a:xfrm>
            <a:off x="1191135" y="-14920"/>
            <a:ext cx="5366690" cy="3174009"/>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00ACFC"/>
          </a:solidFill>
          <a:ln w="12700">
            <a:miter lim="400000"/>
          </a:ln>
        </p:spPr>
        <p:txBody>
          <a:bodyPr lIns="45719" rIns="45719"/>
          <a:lstStyle/>
          <a:p>
            <a:endParaRPr/>
          </a:p>
        </p:txBody>
      </p:sp>
      <p:sp>
        <p:nvSpPr>
          <p:cNvPr id="54" name="bk object 21"/>
          <p:cNvSpPr/>
          <p:nvPr/>
        </p:nvSpPr>
        <p:spPr>
          <a:xfrm>
            <a:off x="700452" y="-14920"/>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307CBB"/>
          </a:solidFill>
          <a:ln w="12700">
            <a:miter lim="400000"/>
          </a:ln>
        </p:spPr>
        <p:txBody>
          <a:bodyPr lIns="45719" rIns="45719"/>
          <a:lstStyle/>
          <a:p>
            <a:endParaRPr/>
          </a:p>
        </p:txBody>
      </p:sp>
      <p:sp>
        <p:nvSpPr>
          <p:cNvPr id="55" name="bk object 22"/>
          <p:cNvSpPr/>
          <p:nvPr/>
        </p:nvSpPr>
        <p:spPr>
          <a:xfrm>
            <a:off x="-12701" y="480839"/>
            <a:ext cx="3887192" cy="5365370"/>
          </a:xfrm>
          <a:custGeom>
            <a:avLst/>
            <a:gdLst/>
            <a:ahLst/>
            <a:cxnLst>
              <a:cxn ang="0">
                <a:pos x="wd2" y="hd2"/>
              </a:cxn>
              <a:cxn ang="5400000">
                <a:pos x="wd2" y="hd2"/>
              </a:cxn>
              <a:cxn ang="10800000">
                <a:pos x="wd2" y="hd2"/>
              </a:cxn>
              <a:cxn ang="16200000">
                <a:pos x="wd2" y="hd2"/>
              </a:cxn>
            </a:cxnLst>
            <a:rect l="0" t="0" r="r" b="b"/>
            <a:pathLst>
              <a:path w="21600" h="21600" extrusionOk="0">
                <a:moveTo>
                  <a:pt x="6718" y="0"/>
                </a:moveTo>
                <a:lnTo>
                  <a:pt x="0" y="4864"/>
                </a:lnTo>
                <a:lnTo>
                  <a:pt x="0" y="16774"/>
                </a:lnTo>
                <a:lnTo>
                  <a:pt x="6661" y="21600"/>
                </a:lnTo>
                <a:lnTo>
                  <a:pt x="21600" y="10782"/>
                </a:lnTo>
                <a:lnTo>
                  <a:pt x="6718" y="0"/>
                </a:lnTo>
                <a:close/>
              </a:path>
            </a:pathLst>
          </a:custGeom>
          <a:solidFill>
            <a:srgbClr val="FD8500"/>
          </a:solidFill>
          <a:ln w="12700">
            <a:miter lim="400000"/>
          </a:ln>
        </p:spPr>
        <p:txBody>
          <a:bodyPr lIns="45719" rIns="45719"/>
          <a:lstStyle/>
          <a:p>
            <a:endParaRPr/>
          </a:p>
        </p:txBody>
      </p:sp>
      <p:sp>
        <p:nvSpPr>
          <p:cNvPr id="56" name="bk object 24"/>
          <p:cNvSpPr/>
          <p:nvPr/>
        </p:nvSpPr>
        <p:spPr>
          <a:xfrm>
            <a:off x="-12701" y="4648303"/>
            <a:ext cx="1198831" cy="23976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75720"/>
          </a:solidFill>
          <a:ln w="12700">
            <a:miter lim="400000"/>
          </a:ln>
        </p:spPr>
        <p:txBody>
          <a:bodyPr lIns="45719" rIns="45719"/>
          <a:lstStyle/>
          <a:p>
            <a:endParaRPr/>
          </a:p>
        </p:txBody>
      </p:sp>
      <p:sp>
        <p:nvSpPr>
          <p:cNvPr id="57" name="object 2"/>
          <p:cNvSpPr/>
          <p:nvPr/>
        </p:nvSpPr>
        <p:spPr>
          <a:xfrm>
            <a:off x="-12701" y="5872529"/>
            <a:ext cx="3882163" cy="5366678"/>
          </a:xfrm>
          <a:prstGeom prst="rect">
            <a:avLst/>
          </a:prstGeom>
          <a:blipFill>
            <a:blip r:embed="rId2">
              <a:alphaModFix amt="3469"/>
            </a:blip>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 </a:t>
            </a:r>
          </a:p>
        </p:txBody>
      </p:sp>
      <p:pic>
        <p:nvPicPr>
          <p:cNvPr id="58"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3815A327-831E-B2EE-89A6-CC09671677CD}"/>
              </a:ext>
            </a:extLst>
          </p:cNvPr>
          <p:cNvSpPr txBox="1"/>
          <p:nvPr/>
        </p:nvSpPr>
        <p:spPr>
          <a:xfrm>
            <a:off x="5064369" y="5011615"/>
            <a:ext cx="11342077" cy="6217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Tekstvak 3">
            <a:extLst>
              <a:ext uri="{FF2B5EF4-FFF2-40B4-BE49-F238E27FC236}">
                <a16:creationId xmlns:a16="http://schemas.microsoft.com/office/drawing/2014/main" id="{4AFCEB53-51D1-E911-48EE-6CD94DEB1B95}"/>
              </a:ext>
            </a:extLst>
          </p:cNvPr>
          <p:cNvSpPr txBox="1"/>
          <p:nvPr/>
        </p:nvSpPr>
        <p:spPr>
          <a:xfrm>
            <a:off x="4314626" y="3948970"/>
            <a:ext cx="12393477"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err="1"/>
              <a:t>Cursusaanbod</a:t>
            </a:r>
            <a:r>
              <a:rPr lang="en-US" sz="8000" dirty="0"/>
              <a:t> Netwerk DAK:</a:t>
            </a:r>
          </a:p>
          <a:p>
            <a:r>
              <a:rPr lang="en-US" sz="4800" dirty="0" err="1"/>
              <a:t>Diensten</a:t>
            </a:r>
            <a:r>
              <a:rPr lang="en-US" sz="4800" dirty="0"/>
              <a:t> </a:t>
            </a:r>
            <a:r>
              <a:rPr lang="en-US" sz="4800" dirty="0" err="1"/>
              <a:t>voor</a:t>
            </a:r>
            <a:r>
              <a:rPr lang="en-US" sz="4800" dirty="0"/>
              <a:t> </a:t>
            </a:r>
            <a:r>
              <a:rPr lang="en-US" sz="4800" dirty="0" err="1"/>
              <a:t>leden</a:t>
            </a:r>
          </a:p>
        </p:txBody>
      </p:sp>
      <p:sp>
        <p:nvSpPr>
          <p:cNvPr id="2" name="Tekstvak 1">
            <a:extLst>
              <a:ext uri="{FF2B5EF4-FFF2-40B4-BE49-F238E27FC236}">
                <a16:creationId xmlns:a16="http://schemas.microsoft.com/office/drawing/2014/main" id="{31DA93FB-EBF9-C332-2C0C-2130FB1788BC}"/>
              </a:ext>
            </a:extLst>
          </p:cNvPr>
          <p:cNvSpPr txBox="1"/>
          <p:nvPr/>
        </p:nvSpPr>
        <p:spPr>
          <a:xfrm>
            <a:off x="4305683" y="6854959"/>
            <a:ext cx="12099560" cy="5509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nl-NL" sz="4400" dirty="0">
                <a:solidFill>
                  <a:srgbClr val="515151"/>
                </a:solidFill>
              </a:rPr>
              <a:t>Sociale veiligheid in het inloophuis is belangrijk. Regel jouw vertrouwenspersoon samen met het landelijk netwerk. Jullie vragen een vrijwilliger met interesse voor sociale veiligheid, Netwerk DAK zorgt voor de juiste training en begeleiding. Je maakt daarbij gebruik van de diensten van onze landelijke vertrouwenspersonen. We werken daarin samen met de </a:t>
            </a:r>
            <a:r>
              <a:rPr lang="nl-NL" sz="4400" u="sng" dirty="0"/>
              <a:t>SESAM Academie</a:t>
            </a:r>
            <a:r>
              <a:rPr lang="nl-NL" sz="4400" dirty="0">
                <a:solidFill>
                  <a:srgbClr val="515151"/>
                </a:solidFill>
              </a:rPr>
              <a:t>.</a:t>
            </a:r>
            <a:endParaRPr lang="nl-NL" sz="4400" dirty="0"/>
          </a:p>
        </p:txBody>
      </p:sp>
    </p:spTree>
    <p:extLst>
      <p:ext uri="{BB962C8B-B14F-4D97-AF65-F5344CB8AC3E}">
        <p14:creationId xmlns:p14="http://schemas.microsoft.com/office/powerpoint/2010/main" val="3524297555"/>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4"/>
          <p:cNvSpPr/>
          <p:nvPr/>
        </p:nvSpPr>
        <p:spPr>
          <a:xfrm>
            <a:off x="-1" y="0"/>
            <a:ext cx="1178447" cy="1669122"/>
          </a:xfrm>
          <a:custGeom>
            <a:avLst/>
            <a:gdLst/>
            <a:ahLst/>
            <a:cxnLst>
              <a:cxn ang="0">
                <a:pos x="wd2" y="hd2"/>
              </a:cxn>
              <a:cxn ang="5400000">
                <a:pos x="wd2" y="hd2"/>
              </a:cxn>
              <a:cxn ang="10800000">
                <a:pos x="wd2" y="hd2"/>
              </a:cxn>
              <a:cxn ang="16200000">
                <a:pos x="wd2" y="hd2"/>
              </a:cxn>
            </a:cxnLst>
            <a:rect l="0" t="0" r="r" b="b"/>
            <a:pathLst>
              <a:path w="21600" h="21600" extrusionOk="0">
                <a:moveTo>
                  <a:pt x="12606" y="0"/>
                </a:moveTo>
                <a:lnTo>
                  <a:pt x="0" y="0"/>
                </a:lnTo>
                <a:lnTo>
                  <a:pt x="0" y="21600"/>
                </a:lnTo>
                <a:lnTo>
                  <a:pt x="21600" y="6350"/>
                </a:lnTo>
                <a:lnTo>
                  <a:pt x="12606" y="0"/>
                </a:lnTo>
                <a:close/>
              </a:path>
            </a:pathLst>
          </a:custGeom>
          <a:solidFill>
            <a:srgbClr val="BD1F14"/>
          </a:solidFill>
          <a:ln w="12700">
            <a:miter lim="400000"/>
          </a:ln>
        </p:spPr>
        <p:txBody>
          <a:bodyPr lIns="45719" rIns="45719"/>
          <a:lstStyle/>
          <a:p>
            <a:endParaRPr/>
          </a:p>
        </p:txBody>
      </p:sp>
      <p:sp>
        <p:nvSpPr>
          <p:cNvPr id="23" name="object 5"/>
          <p:cNvSpPr/>
          <p:nvPr/>
        </p:nvSpPr>
        <p:spPr>
          <a:xfrm>
            <a:off x="1178445" y="0"/>
            <a:ext cx="5366665" cy="3174022"/>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FD8500"/>
          </a:solidFill>
          <a:ln w="12700">
            <a:miter lim="400000"/>
          </a:ln>
        </p:spPr>
        <p:txBody>
          <a:bodyPr lIns="45719" rIns="45719"/>
          <a:lstStyle/>
          <a:p>
            <a:endParaRPr/>
          </a:p>
        </p:txBody>
      </p:sp>
      <p:sp>
        <p:nvSpPr>
          <p:cNvPr id="24" name="object 6"/>
          <p:cNvSpPr/>
          <p:nvPr/>
        </p:nvSpPr>
        <p:spPr>
          <a:xfrm>
            <a:off x="-1" y="495760"/>
            <a:ext cx="3866834" cy="5366679"/>
          </a:xfrm>
          <a:custGeom>
            <a:avLst/>
            <a:gdLst/>
            <a:ahLst/>
            <a:cxnLst>
              <a:cxn ang="0">
                <a:pos x="wd2" y="hd2"/>
              </a:cxn>
              <a:cxn ang="5400000">
                <a:pos x="wd2" y="hd2"/>
              </a:cxn>
              <a:cxn ang="10800000">
                <a:pos x="wd2" y="hd2"/>
              </a:cxn>
              <a:cxn ang="16200000">
                <a:pos x="wd2" y="hd2"/>
              </a:cxn>
            </a:cxnLst>
            <a:rect l="0" t="0" r="r" b="b"/>
            <a:pathLst>
              <a:path w="21600" h="21600" extrusionOk="0">
                <a:moveTo>
                  <a:pt x="6611" y="0"/>
                </a:moveTo>
                <a:lnTo>
                  <a:pt x="0" y="4763"/>
                </a:lnTo>
                <a:lnTo>
                  <a:pt x="0" y="16837"/>
                </a:lnTo>
                <a:lnTo>
                  <a:pt x="6611" y="21600"/>
                </a:lnTo>
                <a:lnTo>
                  <a:pt x="21600" y="10800"/>
                </a:lnTo>
                <a:lnTo>
                  <a:pt x="6611" y="0"/>
                </a:lnTo>
                <a:close/>
              </a:path>
            </a:pathLst>
          </a:custGeom>
          <a:solidFill>
            <a:srgbClr val="FF0000"/>
          </a:solidFill>
          <a:ln w="12700">
            <a:miter lim="400000"/>
          </a:ln>
        </p:spPr>
        <p:txBody>
          <a:bodyPr lIns="45719" rIns="45719"/>
          <a:lstStyle/>
          <a:p>
            <a:endParaRPr/>
          </a:p>
        </p:txBody>
      </p:sp>
      <p:sp>
        <p:nvSpPr>
          <p:cNvPr id="25" name="object 7"/>
          <p:cNvSpPr/>
          <p:nvPr/>
        </p:nvSpPr>
        <p:spPr>
          <a:xfrm>
            <a:off x="687730" y="-1"/>
            <a:ext cx="991528" cy="4957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75720"/>
          </a:solidFill>
          <a:ln w="12700">
            <a:miter lim="400000"/>
          </a:ln>
        </p:spPr>
        <p:txBody>
          <a:bodyPr lIns="45719" rIns="45719"/>
          <a:lstStyle/>
          <a:p>
            <a:endParaRPr/>
          </a:p>
        </p:txBody>
      </p:sp>
      <p:sp>
        <p:nvSpPr>
          <p:cNvPr id="26" name="object 9"/>
          <p:cNvSpPr/>
          <p:nvPr/>
        </p:nvSpPr>
        <p:spPr>
          <a:xfrm>
            <a:off x="0" y="4688640"/>
            <a:ext cx="1173416" cy="2346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D1F14"/>
          </a:solidFill>
          <a:ln w="12700">
            <a:miter lim="400000"/>
          </a:ln>
        </p:spPr>
        <p:txBody>
          <a:bodyPr lIns="45719" rIns="45719"/>
          <a:lstStyle/>
          <a:p>
            <a:endParaRPr/>
          </a:p>
        </p:txBody>
      </p:sp>
      <p:sp>
        <p:nvSpPr>
          <p:cNvPr id="27" name="object 10"/>
          <p:cNvSpPr/>
          <p:nvPr/>
        </p:nvSpPr>
        <p:spPr>
          <a:xfrm>
            <a:off x="-1" y="5862053"/>
            <a:ext cx="3856763" cy="5366664"/>
          </a:xfrm>
          <a:prstGeom prst="rect">
            <a:avLst/>
          </a:prstGeom>
          <a:blipFill>
            <a:blip r:embed="rId2">
              <a:alphaModFix amt="3370"/>
            </a:blip>
            <a:stretch>
              <a:fillRect/>
            </a:stretch>
          </a:blipFill>
          <a:ln w="12700">
            <a:miter lim="400000"/>
          </a:ln>
        </p:spPr>
        <p:txBody>
          <a:bodyPr lIns="45719" rIns="45719"/>
          <a:lstStyle/>
          <a:p>
            <a:endParaRPr/>
          </a:p>
        </p:txBody>
      </p:sp>
      <p:pic>
        <p:nvPicPr>
          <p:cNvPr id="32"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2" name="Tekstvak 1">
            <a:extLst>
              <a:ext uri="{FF2B5EF4-FFF2-40B4-BE49-F238E27FC236}">
                <a16:creationId xmlns:a16="http://schemas.microsoft.com/office/drawing/2014/main" id="{340AFE1A-8166-CF03-56CE-5CD87A9E2DB2}"/>
              </a:ext>
            </a:extLst>
          </p:cNvPr>
          <p:cNvSpPr txBox="1"/>
          <p:nvPr/>
        </p:nvSpPr>
        <p:spPr>
          <a:xfrm>
            <a:off x="8279295" y="6400800"/>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Tekstvak 4">
            <a:extLst>
              <a:ext uri="{FF2B5EF4-FFF2-40B4-BE49-F238E27FC236}">
                <a16:creationId xmlns:a16="http://schemas.microsoft.com/office/drawing/2014/main" id="{B6AE2B45-B08F-3886-AA6B-480A82A34C26}"/>
              </a:ext>
            </a:extLst>
          </p:cNvPr>
          <p:cNvSpPr txBox="1"/>
          <p:nvPr/>
        </p:nvSpPr>
        <p:spPr>
          <a:xfrm>
            <a:off x="4219045" y="2663065"/>
            <a:ext cx="1250498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err="1"/>
              <a:t>Cursusaanbod</a:t>
            </a:r>
            <a:r>
              <a:rPr lang="en-US" sz="8000" dirty="0"/>
              <a:t> Netwerk DAK:</a:t>
            </a:r>
          </a:p>
          <a:p>
            <a:r>
              <a:rPr lang="en-US" sz="4800" dirty="0" err="1"/>
              <a:t>InnovatieLabs</a:t>
            </a:r>
          </a:p>
        </p:txBody>
      </p:sp>
      <p:sp>
        <p:nvSpPr>
          <p:cNvPr id="6" name="Tekstvak 5">
            <a:extLst>
              <a:ext uri="{FF2B5EF4-FFF2-40B4-BE49-F238E27FC236}">
                <a16:creationId xmlns:a16="http://schemas.microsoft.com/office/drawing/2014/main" id="{B34DC869-90DA-F3BE-1A72-3AEB47698FC0}"/>
              </a:ext>
            </a:extLst>
          </p:cNvPr>
          <p:cNvSpPr txBox="1"/>
          <p:nvPr/>
        </p:nvSpPr>
        <p:spPr>
          <a:xfrm>
            <a:off x="4218063" y="5637466"/>
            <a:ext cx="10315774"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71500" indent="-571500">
              <a:buFont typeface="Arial"/>
              <a:buChar char="•"/>
            </a:pPr>
            <a:r>
              <a:rPr lang="nl-NL" sz="4400" dirty="0" err="1"/>
              <a:t>InnovatieLab</a:t>
            </a:r>
            <a:r>
              <a:rPr lang="nl-NL" sz="4400" dirty="0"/>
              <a:t>: Los!</a:t>
            </a:r>
          </a:p>
          <a:p>
            <a:pPr marL="571500" indent="-571500">
              <a:buFont typeface="Arial"/>
              <a:buChar char="•"/>
            </a:pPr>
            <a:r>
              <a:rPr lang="nl-NL" sz="4400" dirty="0" err="1"/>
              <a:t>InnovatieLab</a:t>
            </a:r>
            <a:r>
              <a:rPr lang="nl-NL" sz="4400" dirty="0"/>
              <a:t>: Luisterkracht</a:t>
            </a:r>
            <a:endParaRPr lang="nl-NL" sz="4400" b="0" i="0" u="none" strike="noStrike" cap="none" spc="0" normalizeH="0" baseline="0" dirty="0">
              <a:ln>
                <a:noFill/>
              </a:ln>
              <a:solidFill>
                <a:srgbClr val="000000"/>
              </a:solidFill>
              <a:effectLst/>
              <a:uFillTx/>
            </a:endParaRPr>
          </a:p>
        </p:txBody>
      </p:sp>
    </p:spTree>
    <p:extLst>
      <p:ext uri="{BB962C8B-B14F-4D97-AF65-F5344CB8AC3E}">
        <p14:creationId xmlns:p14="http://schemas.microsoft.com/office/powerpoint/2010/main" val="18185795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4"/>
          <p:cNvSpPr/>
          <p:nvPr/>
        </p:nvSpPr>
        <p:spPr>
          <a:xfrm>
            <a:off x="-25528" y="-17011"/>
            <a:ext cx="1205943" cy="1696605"/>
          </a:xfrm>
          <a:custGeom>
            <a:avLst/>
            <a:gdLst/>
            <a:ahLst/>
            <a:cxnLst>
              <a:cxn ang="0">
                <a:pos x="wd2" y="hd2"/>
              </a:cxn>
              <a:cxn ang="5400000">
                <a:pos x="wd2" y="hd2"/>
              </a:cxn>
              <a:cxn ang="10800000">
                <a:pos x="wd2" y="hd2"/>
              </a:cxn>
              <a:cxn ang="16200000">
                <a:pos x="wd2" y="hd2"/>
              </a:cxn>
            </a:cxnLst>
            <a:rect l="0" t="0" r="r" b="b"/>
            <a:pathLst>
              <a:path w="21600" h="21600" extrusionOk="0">
                <a:moveTo>
                  <a:pt x="12812" y="0"/>
                </a:moveTo>
                <a:lnTo>
                  <a:pt x="0" y="0"/>
                </a:lnTo>
                <a:lnTo>
                  <a:pt x="0" y="21600"/>
                </a:lnTo>
                <a:lnTo>
                  <a:pt x="21600" y="6247"/>
                </a:lnTo>
                <a:lnTo>
                  <a:pt x="12812" y="0"/>
                </a:lnTo>
                <a:close/>
              </a:path>
            </a:pathLst>
          </a:custGeom>
          <a:solidFill>
            <a:srgbClr val="307CBB"/>
          </a:solidFill>
          <a:ln w="12700">
            <a:miter lim="400000"/>
          </a:ln>
        </p:spPr>
        <p:txBody>
          <a:bodyPr lIns="45719" rIns="45719"/>
          <a:lstStyle/>
          <a:p>
            <a:endParaRPr/>
          </a:p>
        </p:txBody>
      </p:sp>
      <p:sp>
        <p:nvSpPr>
          <p:cNvPr id="38" name="object 5"/>
          <p:cNvSpPr/>
          <p:nvPr/>
        </p:nvSpPr>
        <p:spPr>
          <a:xfrm>
            <a:off x="689728" y="-17011"/>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D1F14"/>
          </a:solidFill>
          <a:ln w="12700">
            <a:miter lim="400000"/>
          </a:ln>
        </p:spPr>
        <p:txBody>
          <a:bodyPr lIns="45719" rIns="45719"/>
          <a:lstStyle/>
          <a:p>
            <a:endParaRPr/>
          </a:p>
        </p:txBody>
      </p:sp>
      <p:sp>
        <p:nvSpPr>
          <p:cNvPr id="39" name="object 6"/>
          <p:cNvSpPr/>
          <p:nvPr/>
        </p:nvSpPr>
        <p:spPr>
          <a:xfrm>
            <a:off x="-25528" y="478743"/>
            <a:ext cx="3889288" cy="5365371"/>
          </a:xfrm>
          <a:custGeom>
            <a:avLst/>
            <a:gdLst/>
            <a:ahLst/>
            <a:cxnLst>
              <a:cxn ang="0">
                <a:pos x="wd2" y="hd2"/>
              </a:cxn>
              <a:cxn ang="5400000">
                <a:pos x="wd2" y="hd2"/>
              </a:cxn>
              <a:cxn ang="10800000">
                <a:pos x="wd2" y="hd2"/>
              </a:cxn>
              <a:cxn ang="16200000">
                <a:pos x="wd2" y="hd2"/>
              </a:cxn>
            </a:cxnLst>
            <a:rect l="0" t="0" r="r" b="b"/>
            <a:pathLst>
              <a:path w="21600" h="21600" extrusionOk="0">
                <a:moveTo>
                  <a:pt x="6726" y="0"/>
                </a:moveTo>
                <a:lnTo>
                  <a:pt x="0" y="4873"/>
                </a:lnTo>
                <a:lnTo>
                  <a:pt x="0" y="16765"/>
                </a:lnTo>
                <a:lnTo>
                  <a:pt x="6669" y="21600"/>
                </a:lnTo>
                <a:lnTo>
                  <a:pt x="21600" y="10782"/>
                </a:lnTo>
                <a:lnTo>
                  <a:pt x="6726" y="0"/>
                </a:lnTo>
                <a:close/>
              </a:path>
            </a:pathLst>
          </a:custGeom>
          <a:solidFill>
            <a:srgbClr val="00ACFC"/>
          </a:solidFill>
          <a:ln w="12700">
            <a:miter lim="400000"/>
          </a:ln>
        </p:spPr>
        <p:txBody>
          <a:bodyPr lIns="45719" rIns="45719"/>
          <a:lstStyle/>
          <a:p>
            <a:endParaRPr/>
          </a:p>
        </p:txBody>
      </p:sp>
      <p:sp>
        <p:nvSpPr>
          <p:cNvPr id="40" name="object 7"/>
          <p:cNvSpPr/>
          <p:nvPr/>
        </p:nvSpPr>
        <p:spPr>
          <a:xfrm>
            <a:off x="1180183" y="-17011"/>
            <a:ext cx="5366652" cy="3179305"/>
          </a:xfrm>
          <a:custGeom>
            <a:avLst/>
            <a:gdLst/>
            <a:ahLst/>
            <a:cxnLst>
              <a:cxn ang="0">
                <a:pos x="wd2" y="hd2"/>
              </a:cxn>
              <a:cxn ang="5400000">
                <a:pos x="wd2" y="hd2"/>
              </a:cxn>
              <a:cxn ang="10800000">
                <a:pos x="wd2" y="hd2"/>
              </a:cxn>
              <a:cxn ang="16200000">
                <a:pos x="wd2" y="hd2"/>
              </a:cxn>
            </a:cxnLst>
            <a:rect l="0" t="0" r="r" b="b"/>
            <a:pathLst>
              <a:path w="21600" h="21600" extrusionOk="0">
                <a:moveTo>
                  <a:pt x="19619" y="0"/>
                </a:moveTo>
                <a:lnTo>
                  <a:pt x="2017" y="0"/>
                </a:lnTo>
                <a:lnTo>
                  <a:pt x="0" y="3404"/>
                </a:lnTo>
                <a:lnTo>
                  <a:pt x="10780" y="21600"/>
                </a:lnTo>
                <a:lnTo>
                  <a:pt x="21600" y="3344"/>
                </a:lnTo>
                <a:lnTo>
                  <a:pt x="19619" y="0"/>
                </a:lnTo>
                <a:close/>
              </a:path>
            </a:pathLst>
          </a:custGeom>
          <a:solidFill>
            <a:srgbClr val="FF0000"/>
          </a:solidFill>
          <a:ln w="12700">
            <a:miter lim="400000"/>
          </a:ln>
        </p:spPr>
        <p:txBody>
          <a:bodyPr lIns="45719" rIns="45719"/>
          <a:lstStyle/>
          <a:p>
            <a:endParaRPr/>
          </a:p>
        </p:txBody>
      </p:sp>
      <p:sp>
        <p:nvSpPr>
          <p:cNvPr id="41" name="object 9"/>
          <p:cNvSpPr/>
          <p:nvPr/>
        </p:nvSpPr>
        <p:spPr>
          <a:xfrm>
            <a:off x="-25528" y="4644114"/>
            <a:ext cx="1200914" cy="2401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307CBB"/>
          </a:solidFill>
          <a:ln w="12700">
            <a:miter lim="400000"/>
          </a:ln>
        </p:spPr>
        <p:txBody>
          <a:bodyPr lIns="45719" rIns="45719"/>
          <a:lstStyle/>
          <a:p>
            <a:endParaRPr/>
          </a:p>
        </p:txBody>
      </p:sp>
      <p:sp>
        <p:nvSpPr>
          <p:cNvPr id="42" name="object 10"/>
          <p:cNvSpPr/>
          <p:nvPr/>
        </p:nvSpPr>
        <p:spPr>
          <a:xfrm>
            <a:off x="-25528" y="5845035"/>
            <a:ext cx="3884256" cy="5366676"/>
          </a:xfrm>
          <a:prstGeom prst="rect">
            <a:avLst/>
          </a:prstGeom>
          <a:blipFill>
            <a:blip r:embed="rId2">
              <a:alphaModFix amt="3017"/>
            </a:blip>
            <a:stretch>
              <a:fillRect/>
            </a:stretch>
          </a:blipFill>
          <a:ln w="12700">
            <a:miter lim="400000"/>
          </a:ln>
        </p:spPr>
        <p:txBody>
          <a:bodyPr lIns="45719" rIns="45719"/>
          <a:lstStyle/>
          <a:p>
            <a:endParaRPr/>
          </a:p>
        </p:txBody>
      </p:sp>
      <p:pic>
        <p:nvPicPr>
          <p:cNvPr id="43"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E274B13E-9C7A-C524-1197-78EEFDC5937B}"/>
              </a:ext>
            </a:extLst>
          </p:cNvPr>
          <p:cNvSpPr txBox="1"/>
          <p:nvPr/>
        </p:nvSpPr>
        <p:spPr>
          <a:xfrm>
            <a:off x="4058594" y="3982395"/>
            <a:ext cx="1252092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err="1"/>
              <a:t>Afsluiting</a:t>
            </a:r>
            <a:r>
              <a:rPr lang="en-US" sz="8000" dirty="0"/>
              <a:t> </a:t>
            </a:r>
            <a:r>
              <a:rPr lang="en-US" sz="8000" dirty="0" err="1"/>
              <a:t>en</a:t>
            </a:r>
            <a:r>
              <a:rPr lang="en-US" sz="8000" dirty="0"/>
              <a:t> </a:t>
            </a:r>
            <a:r>
              <a:rPr lang="en-US" sz="8000" dirty="0" err="1"/>
              <a:t>evaluatie</a:t>
            </a:r>
            <a:endParaRPr lang="nl-NL" dirty="0" err="1"/>
          </a:p>
        </p:txBody>
      </p:sp>
      <p:sp>
        <p:nvSpPr>
          <p:cNvPr id="2" name="Tekstvak 1">
            <a:extLst>
              <a:ext uri="{FF2B5EF4-FFF2-40B4-BE49-F238E27FC236}">
                <a16:creationId xmlns:a16="http://schemas.microsoft.com/office/drawing/2014/main" id="{6D19384A-D50D-1E23-AC09-108E4BF41708}"/>
              </a:ext>
            </a:extLst>
          </p:cNvPr>
          <p:cNvSpPr txBox="1"/>
          <p:nvPr/>
        </p:nvSpPr>
        <p:spPr>
          <a:xfrm>
            <a:off x="4118290" y="7137206"/>
            <a:ext cx="12110564"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endParaRPr lang="nl-NL" sz="4400" dirty="0"/>
          </a:p>
        </p:txBody>
      </p:sp>
    </p:spTree>
    <p:extLst>
      <p:ext uri="{BB962C8B-B14F-4D97-AF65-F5344CB8AC3E}">
        <p14:creationId xmlns:p14="http://schemas.microsoft.com/office/powerpoint/2010/main" val="1108439279"/>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bk object 19"/>
          <p:cNvSpPr/>
          <p:nvPr/>
        </p:nvSpPr>
        <p:spPr>
          <a:xfrm>
            <a:off x="-12701" y="-14920"/>
            <a:ext cx="1203847" cy="1694522"/>
          </a:xfrm>
          <a:custGeom>
            <a:avLst/>
            <a:gdLst/>
            <a:ahLst/>
            <a:cxnLst>
              <a:cxn ang="0">
                <a:pos x="wd2" y="hd2"/>
              </a:cxn>
              <a:cxn ang="5400000">
                <a:pos x="wd2" y="hd2"/>
              </a:cxn>
              <a:cxn ang="10800000">
                <a:pos x="wd2" y="hd2"/>
              </a:cxn>
              <a:cxn ang="16200000">
                <a:pos x="wd2" y="hd2"/>
              </a:cxn>
            </a:cxnLst>
            <a:rect l="0" t="0" r="r" b="b"/>
            <a:pathLst>
              <a:path w="21600" h="21600" extrusionOk="0">
                <a:moveTo>
                  <a:pt x="12796" y="0"/>
                </a:moveTo>
                <a:lnTo>
                  <a:pt x="0" y="0"/>
                </a:lnTo>
                <a:lnTo>
                  <a:pt x="0" y="21600"/>
                </a:lnTo>
                <a:lnTo>
                  <a:pt x="21600" y="6254"/>
                </a:lnTo>
                <a:lnTo>
                  <a:pt x="12796" y="0"/>
                </a:lnTo>
                <a:close/>
              </a:path>
            </a:pathLst>
          </a:custGeom>
          <a:solidFill>
            <a:srgbClr val="B75720"/>
          </a:solidFill>
          <a:ln w="12700">
            <a:miter lim="400000"/>
          </a:ln>
        </p:spPr>
        <p:txBody>
          <a:bodyPr lIns="45719" rIns="45719"/>
          <a:lstStyle/>
          <a:p>
            <a:endParaRPr/>
          </a:p>
        </p:txBody>
      </p:sp>
      <p:sp>
        <p:nvSpPr>
          <p:cNvPr id="53" name="bk object 20"/>
          <p:cNvSpPr/>
          <p:nvPr/>
        </p:nvSpPr>
        <p:spPr>
          <a:xfrm>
            <a:off x="1191135" y="-14920"/>
            <a:ext cx="5366690" cy="3174009"/>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00ACFC"/>
          </a:solidFill>
          <a:ln w="12700">
            <a:miter lim="400000"/>
          </a:ln>
        </p:spPr>
        <p:txBody>
          <a:bodyPr lIns="45719" rIns="45719"/>
          <a:lstStyle/>
          <a:p>
            <a:endParaRPr/>
          </a:p>
        </p:txBody>
      </p:sp>
      <p:sp>
        <p:nvSpPr>
          <p:cNvPr id="54" name="bk object 21"/>
          <p:cNvSpPr/>
          <p:nvPr/>
        </p:nvSpPr>
        <p:spPr>
          <a:xfrm>
            <a:off x="700452" y="-14920"/>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307CBB"/>
          </a:solidFill>
          <a:ln w="12700">
            <a:miter lim="400000"/>
          </a:ln>
        </p:spPr>
        <p:txBody>
          <a:bodyPr lIns="45719" rIns="45719"/>
          <a:lstStyle/>
          <a:p>
            <a:endParaRPr/>
          </a:p>
        </p:txBody>
      </p:sp>
      <p:sp>
        <p:nvSpPr>
          <p:cNvPr id="55" name="bk object 22"/>
          <p:cNvSpPr/>
          <p:nvPr/>
        </p:nvSpPr>
        <p:spPr>
          <a:xfrm>
            <a:off x="-12701" y="480839"/>
            <a:ext cx="3887192" cy="5365370"/>
          </a:xfrm>
          <a:custGeom>
            <a:avLst/>
            <a:gdLst/>
            <a:ahLst/>
            <a:cxnLst>
              <a:cxn ang="0">
                <a:pos x="wd2" y="hd2"/>
              </a:cxn>
              <a:cxn ang="5400000">
                <a:pos x="wd2" y="hd2"/>
              </a:cxn>
              <a:cxn ang="10800000">
                <a:pos x="wd2" y="hd2"/>
              </a:cxn>
              <a:cxn ang="16200000">
                <a:pos x="wd2" y="hd2"/>
              </a:cxn>
            </a:cxnLst>
            <a:rect l="0" t="0" r="r" b="b"/>
            <a:pathLst>
              <a:path w="21600" h="21600" extrusionOk="0">
                <a:moveTo>
                  <a:pt x="6718" y="0"/>
                </a:moveTo>
                <a:lnTo>
                  <a:pt x="0" y="4864"/>
                </a:lnTo>
                <a:lnTo>
                  <a:pt x="0" y="16774"/>
                </a:lnTo>
                <a:lnTo>
                  <a:pt x="6661" y="21600"/>
                </a:lnTo>
                <a:lnTo>
                  <a:pt x="21600" y="10782"/>
                </a:lnTo>
                <a:lnTo>
                  <a:pt x="6718" y="0"/>
                </a:lnTo>
                <a:close/>
              </a:path>
            </a:pathLst>
          </a:custGeom>
          <a:solidFill>
            <a:srgbClr val="FD8500"/>
          </a:solidFill>
          <a:ln w="12700">
            <a:miter lim="400000"/>
          </a:ln>
        </p:spPr>
        <p:txBody>
          <a:bodyPr lIns="45719" rIns="45719"/>
          <a:lstStyle/>
          <a:p>
            <a:endParaRPr/>
          </a:p>
        </p:txBody>
      </p:sp>
      <p:sp>
        <p:nvSpPr>
          <p:cNvPr id="56" name="bk object 24"/>
          <p:cNvSpPr/>
          <p:nvPr/>
        </p:nvSpPr>
        <p:spPr>
          <a:xfrm>
            <a:off x="-12701" y="4648303"/>
            <a:ext cx="1198831" cy="23976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75720"/>
          </a:solidFill>
          <a:ln w="12700">
            <a:miter lim="400000"/>
          </a:ln>
        </p:spPr>
        <p:txBody>
          <a:bodyPr lIns="45719" rIns="45719"/>
          <a:lstStyle/>
          <a:p>
            <a:endParaRPr/>
          </a:p>
        </p:txBody>
      </p:sp>
      <p:sp>
        <p:nvSpPr>
          <p:cNvPr id="57" name="object 2"/>
          <p:cNvSpPr/>
          <p:nvPr/>
        </p:nvSpPr>
        <p:spPr>
          <a:xfrm>
            <a:off x="-12701" y="5872529"/>
            <a:ext cx="3882163" cy="5366678"/>
          </a:xfrm>
          <a:prstGeom prst="rect">
            <a:avLst/>
          </a:prstGeom>
          <a:blipFill>
            <a:blip r:embed="rId2">
              <a:alphaModFix amt="3469"/>
            </a:blip>
            <a:stretch>
              <a:fillRect/>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 </a:t>
            </a:r>
          </a:p>
        </p:txBody>
      </p:sp>
      <p:pic>
        <p:nvPicPr>
          <p:cNvPr id="58"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3815A327-831E-B2EE-89A6-CC09671677CD}"/>
              </a:ext>
            </a:extLst>
          </p:cNvPr>
          <p:cNvSpPr txBox="1"/>
          <p:nvPr/>
        </p:nvSpPr>
        <p:spPr>
          <a:xfrm>
            <a:off x="5064369" y="5011615"/>
            <a:ext cx="11342077" cy="6217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Tekstvak 3">
            <a:extLst>
              <a:ext uri="{FF2B5EF4-FFF2-40B4-BE49-F238E27FC236}">
                <a16:creationId xmlns:a16="http://schemas.microsoft.com/office/drawing/2014/main" id="{4AFCEB53-51D1-E911-48EE-6CD94DEB1B95}"/>
              </a:ext>
            </a:extLst>
          </p:cNvPr>
          <p:cNvSpPr txBox="1"/>
          <p:nvPr/>
        </p:nvSpPr>
        <p:spPr>
          <a:xfrm>
            <a:off x="4314626" y="3948970"/>
            <a:ext cx="123934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a:t>Wrap-up</a:t>
            </a:r>
            <a:endParaRPr lang="nl-NL" dirty="0"/>
          </a:p>
        </p:txBody>
      </p:sp>
    </p:spTree>
    <p:extLst>
      <p:ext uri="{BB962C8B-B14F-4D97-AF65-F5344CB8AC3E}">
        <p14:creationId xmlns:p14="http://schemas.microsoft.com/office/powerpoint/2010/main" val="1642032"/>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4"/>
          <p:cNvSpPr/>
          <p:nvPr/>
        </p:nvSpPr>
        <p:spPr>
          <a:xfrm>
            <a:off x="-25528" y="-17011"/>
            <a:ext cx="1205943" cy="1696605"/>
          </a:xfrm>
          <a:custGeom>
            <a:avLst/>
            <a:gdLst/>
            <a:ahLst/>
            <a:cxnLst>
              <a:cxn ang="0">
                <a:pos x="wd2" y="hd2"/>
              </a:cxn>
              <a:cxn ang="5400000">
                <a:pos x="wd2" y="hd2"/>
              </a:cxn>
              <a:cxn ang="10800000">
                <a:pos x="wd2" y="hd2"/>
              </a:cxn>
              <a:cxn ang="16200000">
                <a:pos x="wd2" y="hd2"/>
              </a:cxn>
            </a:cxnLst>
            <a:rect l="0" t="0" r="r" b="b"/>
            <a:pathLst>
              <a:path w="21600" h="21600" extrusionOk="0">
                <a:moveTo>
                  <a:pt x="12812" y="0"/>
                </a:moveTo>
                <a:lnTo>
                  <a:pt x="0" y="0"/>
                </a:lnTo>
                <a:lnTo>
                  <a:pt x="0" y="21600"/>
                </a:lnTo>
                <a:lnTo>
                  <a:pt x="21600" y="6247"/>
                </a:lnTo>
                <a:lnTo>
                  <a:pt x="12812" y="0"/>
                </a:lnTo>
                <a:close/>
              </a:path>
            </a:pathLst>
          </a:custGeom>
          <a:solidFill>
            <a:srgbClr val="307CBB"/>
          </a:solidFill>
          <a:ln w="12700">
            <a:miter lim="400000"/>
          </a:ln>
        </p:spPr>
        <p:txBody>
          <a:bodyPr lIns="45719" rIns="45719"/>
          <a:lstStyle/>
          <a:p>
            <a:endParaRPr/>
          </a:p>
        </p:txBody>
      </p:sp>
      <p:sp>
        <p:nvSpPr>
          <p:cNvPr id="38" name="object 5"/>
          <p:cNvSpPr/>
          <p:nvPr/>
        </p:nvSpPr>
        <p:spPr>
          <a:xfrm>
            <a:off x="689728" y="-17011"/>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D1F14"/>
          </a:solidFill>
          <a:ln w="12700">
            <a:miter lim="400000"/>
          </a:ln>
        </p:spPr>
        <p:txBody>
          <a:bodyPr lIns="45719" rIns="45719"/>
          <a:lstStyle/>
          <a:p>
            <a:endParaRPr/>
          </a:p>
        </p:txBody>
      </p:sp>
      <p:sp>
        <p:nvSpPr>
          <p:cNvPr id="39" name="object 6"/>
          <p:cNvSpPr/>
          <p:nvPr/>
        </p:nvSpPr>
        <p:spPr>
          <a:xfrm>
            <a:off x="-25528" y="478743"/>
            <a:ext cx="3889288" cy="5365371"/>
          </a:xfrm>
          <a:custGeom>
            <a:avLst/>
            <a:gdLst/>
            <a:ahLst/>
            <a:cxnLst>
              <a:cxn ang="0">
                <a:pos x="wd2" y="hd2"/>
              </a:cxn>
              <a:cxn ang="5400000">
                <a:pos x="wd2" y="hd2"/>
              </a:cxn>
              <a:cxn ang="10800000">
                <a:pos x="wd2" y="hd2"/>
              </a:cxn>
              <a:cxn ang="16200000">
                <a:pos x="wd2" y="hd2"/>
              </a:cxn>
            </a:cxnLst>
            <a:rect l="0" t="0" r="r" b="b"/>
            <a:pathLst>
              <a:path w="21600" h="21600" extrusionOk="0">
                <a:moveTo>
                  <a:pt x="6726" y="0"/>
                </a:moveTo>
                <a:lnTo>
                  <a:pt x="0" y="4873"/>
                </a:lnTo>
                <a:lnTo>
                  <a:pt x="0" y="16765"/>
                </a:lnTo>
                <a:lnTo>
                  <a:pt x="6669" y="21600"/>
                </a:lnTo>
                <a:lnTo>
                  <a:pt x="21600" y="10782"/>
                </a:lnTo>
                <a:lnTo>
                  <a:pt x="6726" y="0"/>
                </a:lnTo>
                <a:close/>
              </a:path>
            </a:pathLst>
          </a:custGeom>
          <a:solidFill>
            <a:srgbClr val="00ACFC"/>
          </a:solidFill>
          <a:ln w="12700">
            <a:miter lim="400000"/>
          </a:ln>
        </p:spPr>
        <p:txBody>
          <a:bodyPr lIns="45719" rIns="45719"/>
          <a:lstStyle/>
          <a:p>
            <a:endParaRPr/>
          </a:p>
        </p:txBody>
      </p:sp>
      <p:sp>
        <p:nvSpPr>
          <p:cNvPr id="40" name="object 7"/>
          <p:cNvSpPr/>
          <p:nvPr/>
        </p:nvSpPr>
        <p:spPr>
          <a:xfrm>
            <a:off x="1180183" y="-17011"/>
            <a:ext cx="5366652" cy="3179305"/>
          </a:xfrm>
          <a:custGeom>
            <a:avLst/>
            <a:gdLst/>
            <a:ahLst/>
            <a:cxnLst>
              <a:cxn ang="0">
                <a:pos x="wd2" y="hd2"/>
              </a:cxn>
              <a:cxn ang="5400000">
                <a:pos x="wd2" y="hd2"/>
              </a:cxn>
              <a:cxn ang="10800000">
                <a:pos x="wd2" y="hd2"/>
              </a:cxn>
              <a:cxn ang="16200000">
                <a:pos x="wd2" y="hd2"/>
              </a:cxn>
            </a:cxnLst>
            <a:rect l="0" t="0" r="r" b="b"/>
            <a:pathLst>
              <a:path w="21600" h="21600" extrusionOk="0">
                <a:moveTo>
                  <a:pt x="19619" y="0"/>
                </a:moveTo>
                <a:lnTo>
                  <a:pt x="2017" y="0"/>
                </a:lnTo>
                <a:lnTo>
                  <a:pt x="0" y="3404"/>
                </a:lnTo>
                <a:lnTo>
                  <a:pt x="10780" y="21600"/>
                </a:lnTo>
                <a:lnTo>
                  <a:pt x="21600" y="3344"/>
                </a:lnTo>
                <a:lnTo>
                  <a:pt x="19619" y="0"/>
                </a:lnTo>
                <a:close/>
              </a:path>
            </a:pathLst>
          </a:custGeom>
          <a:solidFill>
            <a:srgbClr val="FF0000"/>
          </a:solidFill>
          <a:ln w="12700">
            <a:miter lim="400000"/>
          </a:ln>
        </p:spPr>
        <p:txBody>
          <a:bodyPr lIns="45719" rIns="45719"/>
          <a:lstStyle/>
          <a:p>
            <a:endParaRPr/>
          </a:p>
        </p:txBody>
      </p:sp>
      <p:sp>
        <p:nvSpPr>
          <p:cNvPr id="41" name="object 9"/>
          <p:cNvSpPr/>
          <p:nvPr/>
        </p:nvSpPr>
        <p:spPr>
          <a:xfrm>
            <a:off x="-25528" y="4644114"/>
            <a:ext cx="1200914" cy="2401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307CBB"/>
          </a:solidFill>
          <a:ln w="12700">
            <a:miter lim="400000"/>
          </a:ln>
        </p:spPr>
        <p:txBody>
          <a:bodyPr lIns="45719" rIns="45719"/>
          <a:lstStyle/>
          <a:p>
            <a:endParaRPr/>
          </a:p>
        </p:txBody>
      </p:sp>
      <p:sp>
        <p:nvSpPr>
          <p:cNvPr id="42" name="object 10"/>
          <p:cNvSpPr/>
          <p:nvPr/>
        </p:nvSpPr>
        <p:spPr>
          <a:xfrm>
            <a:off x="-25528" y="5845035"/>
            <a:ext cx="3884256" cy="5366676"/>
          </a:xfrm>
          <a:prstGeom prst="rect">
            <a:avLst/>
          </a:prstGeom>
          <a:blipFill>
            <a:blip r:embed="rId2">
              <a:alphaModFix amt="3017"/>
            </a:blip>
            <a:stretch>
              <a:fillRect/>
            </a:stretch>
          </a:blipFill>
          <a:ln w="12700">
            <a:miter lim="400000"/>
          </a:ln>
        </p:spPr>
        <p:txBody>
          <a:bodyPr lIns="45719" rIns="45719"/>
          <a:lstStyle/>
          <a:p>
            <a:endParaRPr/>
          </a:p>
        </p:txBody>
      </p:sp>
      <p:pic>
        <p:nvPicPr>
          <p:cNvPr id="43"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E274B13E-9C7A-C524-1197-78EEFDC5937B}"/>
              </a:ext>
            </a:extLst>
          </p:cNvPr>
          <p:cNvSpPr txBox="1"/>
          <p:nvPr/>
        </p:nvSpPr>
        <p:spPr>
          <a:xfrm>
            <a:off x="4314626" y="3982395"/>
            <a:ext cx="113420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8000" dirty="0"/>
              <a:t>W</a:t>
            </a:r>
            <a:r>
              <a:rPr lang="nl-NL" sz="8000" dirty="0" err="1"/>
              <a:t>elkom</a:t>
            </a:r>
            <a:endParaRPr kumimoji="0" lang="nl-NL" sz="80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Tekstvak 4">
            <a:extLst>
              <a:ext uri="{FF2B5EF4-FFF2-40B4-BE49-F238E27FC236}">
                <a16:creationId xmlns:a16="http://schemas.microsoft.com/office/drawing/2014/main" id="{31099376-CD03-AD32-2696-04F682752766}"/>
              </a:ext>
            </a:extLst>
          </p:cNvPr>
          <p:cNvSpPr txBox="1"/>
          <p:nvPr/>
        </p:nvSpPr>
        <p:spPr>
          <a:xfrm>
            <a:off x="4314626" y="6648272"/>
            <a:ext cx="10315774"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err="1"/>
              <a:t>Doelen</a:t>
            </a:r>
            <a:r>
              <a:rPr lang="en-US" sz="4400" dirty="0"/>
              <a:t> van </a:t>
            </a:r>
            <a:r>
              <a:rPr lang="en-US" sz="4400" dirty="0" err="1"/>
              <a:t>vandaag</a:t>
            </a:r>
            <a:endParaRPr kumimoji="0" lang="en-US" sz="4400" b="0" i="0" u="none" strike="noStrike" cap="none" spc="0" normalizeH="0" baseline="0" dirty="0">
              <a:ln>
                <a:noFill/>
              </a:ln>
              <a:solidFill>
                <a:srgbClr val="000000"/>
              </a:solidFill>
              <a:effectLst/>
              <a:uFillTx/>
              <a:sym typeface="Calibri"/>
            </a:endParaRP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a:t>
            </a:r>
            <a:r>
              <a:rPr lang="en-US" sz="4400" dirty="0" err="1"/>
              <a:t>Huisregels</a:t>
            </a:r>
            <a:r>
              <a:rPr lang="en-US" sz="4400" dirty="0"/>
              <a:t>’</a:t>
            </a:r>
          </a:p>
          <a:p>
            <a:pPr marL="457200" indent="-457200">
              <a:buFont typeface="Arial" panose="020B0604020202020204" pitchFamily="34" charset="0"/>
              <a:buChar char="•"/>
            </a:pPr>
            <a:r>
              <a:rPr lang="nl-NL" sz="4400" dirty="0"/>
              <a:t>Werkvorm: Tegeltjeswijsheid</a:t>
            </a:r>
            <a:endParaRPr kumimoji="0" lang="nl-NL" sz="4400" b="0" i="0" u="none" strike="noStrike" cap="none" spc="0" normalizeH="0" baseline="0" dirty="0">
              <a:ln>
                <a:noFill/>
              </a:ln>
              <a:solidFill>
                <a:srgbClr val="000000"/>
              </a:solidFill>
              <a:effectLst/>
              <a:uFillTx/>
              <a:sym typeface="Calibri"/>
            </a:endParaRPr>
          </a:p>
        </p:txBody>
      </p:sp>
      <p:pic>
        <p:nvPicPr>
          <p:cNvPr id="2" name="Afbeelding 1" descr="Afbeelding met patroon, tekst, Lettertype, Motief&#10;&#10;Automatisch gegenereerde beschrijving">
            <a:extLst>
              <a:ext uri="{FF2B5EF4-FFF2-40B4-BE49-F238E27FC236}">
                <a16:creationId xmlns:a16="http://schemas.microsoft.com/office/drawing/2014/main" id="{9F40AC07-FE0F-9172-1A42-7FC04182882E}"/>
              </a:ext>
            </a:extLst>
          </p:cNvPr>
          <p:cNvPicPr>
            <a:picLocks noChangeAspect="1"/>
          </p:cNvPicPr>
          <p:nvPr/>
        </p:nvPicPr>
        <p:blipFill>
          <a:blip r:embed="rId4"/>
          <a:stretch>
            <a:fillRect/>
          </a:stretch>
        </p:blipFill>
        <p:spPr>
          <a:xfrm>
            <a:off x="12526885" y="8042502"/>
            <a:ext cx="4162425" cy="416242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m="http://schemas.openxmlformats.org/officeDocument/2006/math" xmlns:a14="http://schemas.microsoft.com/office/drawing/2010/main" xmlns:p14="http://schemas.microsoft.com/office/powerpoint/2010/main" Requires="p14">
      <p:transition spd="med" advClick="1" p14:dur="1000">
        <p:wipe dir="l"/>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bk object 19"/>
          <p:cNvSpPr/>
          <p:nvPr/>
        </p:nvSpPr>
        <p:spPr>
          <a:xfrm>
            <a:off x="-12701" y="-14920"/>
            <a:ext cx="1203847" cy="1694522"/>
          </a:xfrm>
          <a:custGeom>
            <a:avLst/>
            <a:gdLst/>
            <a:ahLst/>
            <a:cxnLst>
              <a:cxn ang="0">
                <a:pos x="wd2" y="hd2"/>
              </a:cxn>
              <a:cxn ang="5400000">
                <a:pos x="wd2" y="hd2"/>
              </a:cxn>
              <a:cxn ang="10800000">
                <a:pos x="wd2" y="hd2"/>
              </a:cxn>
              <a:cxn ang="16200000">
                <a:pos x="wd2" y="hd2"/>
              </a:cxn>
            </a:cxnLst>
            <a:rect l="0" t="0" r="r" b="b"/>
            <a:pathLst>
              <a:path w="21600" h="21600" extrusionOk="0">
                <a:moveTo>
                  <a:pt x="12796" y="0"/>
                </a:moveTo>
                <a:lnTo>
                  <a:pt x="0" y="0"/>
                </a:lnTo>
                <a:lnTo>
                  <a:pt x="0" y="21600"/>
                </a:lnTo>
                <a:lnTo>
                  <a:pt x="21600" y="6254"/>
                </a:lnTo>
                <a:lnTo>
                  <a:pt x="12796" y="0"/>
                </a:lnTo>
                <a:close/>
              </a:path>
            </a:pathLst>
          </a:custGeom>
          <a:solidFill>
            <a:srgbClr val="B75720"/>
          </a:solidFill>
          <a:ln w="12700">
            <a:miter lim="400000"/>
          </a:ln>
        </p:spPr>
        <p:txBody>
          <a:bodyPr lIns="45719" rIns="45719"/>
          <a:lstStyle/>
          <a:p>
            <a:endParaRPr/>
          </a:p>
        </p:txBody>
      </p:sp>
      <p:sp>
        <p:nvSpPr>
          <p:cNvPr id="53" name="bk object 20"/>
          <p:cNvSpPr/>
          <p:nvPr/>
        </p:nvSpPr>
        <p:spPr>
          <a:xfrm>
            <a:off x="1191135" y="-14920"/>
            <a:ext cx="5366690" cy="3174009"/>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00ACFC"/>
          </a:solidFill>
          <a:ln w="12700">
            <a:miter lim="400000"/>
          </a:ln>
        </p:spPr>
        <p:txBody>
          <a:bodyPr lIns="45719" rIns="45719"/>
          <a:lstStyle/>
          <a:p>
            <a:endParaRPr/>
          </a:p>
        </p:txBody>
      </p:sp>
      <p:sp>
        <p:nvSpPr>
          <p:cNvPr id="54" name="bk object 21"/>
          <p:cNvSpPr/>
          <p:nvPr/>
        </p:nvSpPr>
        <p:spPr>
          <a:xfrm>
            <a:off x="700452" y="-14920"/>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307CBB"/>
          </a:solidFill>
          <a:ln w="12700">
            <a:miter lim="400000"/>
          </a:ln>
        </p:spPr>
        <p:txBody>
          <a:bodyPr lIns="45719" rIns="45719"/>
          <a:lstStyle/>
          <a:p>
            <a:endParaRPr/>
          </a:p>
        </p:txBody>
      </p:sp>
      <p:sp>
        <p:nvSpPr>
          <p:cNvPr id="55" name="bk object 22"/>
          <p:cNvSpPr/>
          <p:nvPr/>
        </p:nvSpPr>
        <p:spPr>
          <a:xfrm>
            <a:off x="-12701" y="480839"/>
            <a:ext cx="3887192" cy="5365370"/>
          </a:xfrm>
          <a:custGeom>
            <a:avLst/>
            <a:gdLst/>
            <a:ahLst/>
            <a:cxnLst>
              <a:cxn ang="0">
                <a:pos x="wd2" y="hd2"/>
              </a:cxn>
              <a:cxn ang="5400000">
                <a:pos x="wd2" y="hd2"/>
              </a:cxn>
              <a:cxn ang="10800000">
                <a:pos x="wd2" y="hd2"/>
              </a:cxn>
              <a:cxn ang="16200000">
                <a:pos x="wd2" y="hd2"/>
              </a:cxn>
            </a:cxnLst>
            <a:rect l="0" t="0" r="r" b="b"/>
            <a:pathLst>
              <a:path w="21600" h="21600" extrusionOk="0">
                <a:moveTo>
                  <a:pt x="6718" y="0"/>
                </a:moveTo>
                <a:lnTo>
                  <a:pt x="0" y="4864"/>
                </a:lnTo>
                <a:lnTo>
                  <a:pt x="0" y="16774"/>
                </a:lnTo>
                <a:lnTo>
                  <a:pt x="6661" y="21600"/>
                </a:lnTo>
                <a:lnTo>
                  <a:pt x="21600" y="10782"/>
                </a:lnTo>
                <a:lnTo>
                  <a:pt x="6718" y="0"/>
                </a:lnTo>
                <a:close/>
              </a:path>
            </a:pathLst>
          </a:custGeom>
          <a:solidFill>
            <a:srgbClr val="FD8500"/>
          </a:solidFill>
          <a:ln w="12700">
            <a:miter lim="400000"/>
          </a:ln>
        </p:spPr>
        <p:txBody>
          <a:bodyPr lIns="45719" rIns="45719"/>
          <a:lstStyle/>
          <a:p>
            <a:endParaRPr/>
          </a:p>
        </p:txBody>
      </p:sp>
      <p:sp>
        <p:nvSpPr>
          <p:cNvPr id="56" name="bk object 24"/>
          <p:cNvSpPr/>
          <p:nvPr/>
        </p:nvSpPr>
        <p:spPr>
          <a:xfrm>
            <a:off x="-12701" y="4648303"/>
            <a:ext cx="1198831" cy="23976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75720"/>
          </a:solidFill>
          <a:ln w="12700">
            <a:miter lim="400000"/>
          </a:ln>
        </p:spPr>
        <p:txBody>
          <a:bodyPr lIns="45719" rIns="45719"/>
          <a:lstStyle/>
          <a:p>
            <a:endParaRPr/>
          </a:p>
        </p:txBody>
      </p:sp>
      <p:sp>
        <p:nvSpPr>
          <p:cNvPr id="57" name="object 2"/>
          <p:cNvSpPr/>
          <p:nvPr/>
        </p:nvSpPr>
        <p:spPr>
          <a:xfrm>
            <a:off x="-12701" y="5872529"/>
            <a:ext cx="3882163" cy="5366678"/>
          </a:xfrm>
          <a:prstGeom prst="rect">
            <a:avLst/>
          </a:prstGeom>
          <a:blipFill>
            <a:blip r:embed="rId2">
              <a:alphaModFix amt="3469"/>
            </a:blip>
            <a:stretch>
              <a:fillRect/>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 </a:t>
            </a:r>
          </a:p>
        </p:txBody>
      </p:sp>
      <p:pic>
        <p:nvPicPr>
          <p:cNvPr id="58"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3815A327-831E-B2EE-89A6-CC09671677CD}"/>
              </a:ext>
            </a:extLst>
          </p:cNvPr>
          <p:cNvSpPr txBox="1"/>
          <p:nvPr/>
        </p:nvSpPr>
        <p:spPr>
          <a:xfrm>
            <a:off x="5064369" y="5011615"/>
            <a:ext cx="11342077" cy="6217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Tekstvak 3">
            <a:extLst>
              <a:ext uri="{FF2B5EF4-FFF2-40B4-BE49-F238E27FC236}">
                <a16:creationId xmlns:a16="http://schemas.microsoft.com/office/drawing/2014/main" id="{4AFCEB53-51D1-E911-48EE-6CD94DEB1B95}"/>
              </a:ext>
            </a:extLst>
          </p:cNvPr>
          <p:cNvSpPr txBox="1"/>
          <p:nvPr/>
        </p:nvSpPr>
        <p:spPr>
          <a:xfrm>
            <a:off x="7136203" y="6861987"/>
            <a:ext cx="4836775"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8000" dirty="0" err="1"/>
              <a:t>Veiligheid</a:t>
            </a:r>
            <a:r>
              <a:rPr lang="en-US" sz="8000" dirty="0"/>
              <a:t>?</a:t>
            </a:r>
            <a:endParaRPr kumimoji="0" lang="nl-NL" sz="8000" b="0" i="0" u="none" strike="noStrike" cap="none" spc="0" normalizeH="0" baseline="0" dirty="0" err="1">
              <a:ln>
                <a:noFill/>
              </a:ln>
              <a:solidFill>
                <a:srgbClr val="000000"/>
              </a:solidFill>
              <a:effectLst/>
              <a:uFillTx/>
              <a:latin typeface="Calibri"/>
              <a:ea typeface="Calibri"/>
              <a:cs typeface="Calibri"/>
              <a:sym typeface="Calibri"/>
            </a:endParaRPr>
          </a:p>
        </p:txBody>
      </p:sp>
      <p:pic>
        <p:nvPicPr>
          <p:cNvPr id="2" name="Afbeelding 1" descr="Afbeelding met persoon, kleding, person, buitenshuis&#10;&#10;Automatisch gegenereerde beschrijving">
            <a:extLst>
              <a:ext uri="{FF2B5EF4-FFF2-40B4-BE49-F238E27FC236}">
                <a16:creationId xmlns:a16="http://schemas.microsoft.com/office/drawing/2014/main" id="{B2053D79-80DA-BAAA-902C-97F34FF30A49}"/>
              </a:ext>
            </a:extLst>
          </p:cNvPr>
          <p:cNvPicPr>
            <a:picLocks noChangeAspect="1"/>
          </p:cNvPicPr>
          <p:nvPr/>
        </p:nvPicPr>
        <p:blipFill>
          <a:blip r:embed="rId4"/>
          <a:stretch>
            <a:fillRect/>
          </a:stretch>
        </p:blipFill>
        <p:spPr>
          <a:xfrm>
            <a:off x="11412312" y="1254171"/>
            <a:ext cx="5312772" cy="3396070"/>
          </a:xfrm>
          <a:prstGeom prst="rect">
            <a:avLst/>
          </a:prstGeom>
        </p:spPr>
      </p:pic>
      <p:pic>
        <p:nvPicPr>
          <p:cNvPr id="5" name="Afbeelding 4" descr="Afbeelding met elektronica&#10;&#10;Automatisch gegenereerde beschrijving">
            <a:extLst>
              <a:ext uri="{FF2B5EF4-FFF2-40B4-BE49-F238E27FC236}">
                <a16:creationId xmlns:a16="http://schemas.microsoft.com/office/drawing/2014/main" id="{401546EE-96F5-787D-8394-BCAADBB5BE05}"/>
              </a:ext>
            </a:extLst>
          </p:cNvPr>
          <p:cNvPicPr>
            <a:picLocks noChangeAspect="1"/>
          </p:cNvPicPr>
          <p:nvPr/>
        </p:nvPicPr>
        <p:blipFill>
          <a:blip r:embed="rId5"/>
          <a:stretch>
            <a:fillRect/>
          </a:stretch>
        </p:blipFill>
        <p:spPr>
          <a:xfrm>
            <a:off x="11103429" y="8940981"/>
            <a:ext cx="5617029" cy="3410495"/>
          </a:xfrm>
          <a:prstGeom prst="rect">
            <a:avLst/>
          </a:prstGeom>
        </p:spPr>
      </p:pic>
      <p:pic>
        <p:nvPicPr>
          <p:cNvPr id="6" name="Afbeelding 5" descr="Afbeelding met tekst, helm, hoofdtooi, kleding&#10;&#10;Automatisch gegenereerde beschrijving">
            <a:extLst>
              <a:ext uri="{FF2B5EF4-FFF2-40B4-BE49-F238E27FC236}">
                <a16:creationId xmlns:a16="http://schemas.microsoft.com/office/drawing/2014/main" id="{049C8286-320C-6909-9D55-DEBBC532999B}"/>
              </a:ext>
            </a:extLst>
          </p:cNvPr>
          <p:cNvPicPr>
            <a:picLocks noChangeAspect="1"/>
          </p:cNvPicPr>
          <p:nvPr/>
        </p:nvPicPr>
        <p:blipFill>
          <a:blip r:embed="rId6"/>
          <a:stretch>
            <a:fillRect/>
          </a:stretch>
        </p:blipFill>
        <p:spPr>
          <a:xfrm>
            <a:off x="696278" y="6611848"/>
            <a:ext cx="5191125" cy="3000375"/>
          </a:xfrm>
          <a:prstGeom prst="rect">
            <a:avLst/>
          </a:prstGeom>
        </p:spPr>
      </p:pic>
      <p:pic>
        <p:nvPicPr>
          <p:cNvPr id="7" name="Afbeelding 6" descr="Afbeelding met tekst, tekening, schets, Kinderkunst&#10;&#10;Automatisch gegenereerde beschrijving">
            <a:extLst>
              <a:ext uri="{FF2B5EF4-FFF2-40B4-BE49-F238E27FC236}">
                <a16:creationId xmlns:a16="http://schemas.microsoft.com/office/drawing/2014/main" id="{4E3554EC-3640-ED91-4CB0-A3D2B942C7F6}"/>
              </a:ext>
            </a:extLst>
          </p:cNvPr>
          <p:cNvPicPr>
            <a:picLocks noChangeAspect="1"/>
          </p:cNvPicPr>
          <p:nvPr/>
        </p:nvPicPr>
        <p:blipFill>
          <a:blip r:embed="rId7"/>
          <a:stretch>
            <a:fillRect/>
          </a:stretch>
        </p:blipFill>
        <p:spPr>
          <a:xfrm>
            <a:off x="3864156" y="10229305"/>
            <a:ext cx="5739493" cy="2976155"/>
          </a:xfrm>
          <a:prstGeom prst="rect">
            <a:avLst/>
          </a:prstGeom>
        </p:spPr>
      </p:pic>
      <p:pic>
        <p:nvPicPr>
          <p:cNvPr id="8" name="Afbeelding 7" descr="Afbeelding met persoon, hand, vinger&#10;&#10;Automatisch gegenereerde beschrijving">
            <a:extLst>
              <a:ext uri="{FF2B5EF4-FFF2-40B4-BE49-F238E27FC236}">
                <a16:creationId xmlns:a16="http://schemas.microsoft.com/office/drawing/2014/main" id="{4E9E1659-E142-711E-4C06-CF76CA55BCE8}"/>
              </a:ext>
            </a:extLst>
          </p:cNvPr>
          <p:cNvPicPr>
            <a:picLocks noChangeAspect="1"/>
          </p:cNvPicPr>
          <p:nvPr/>
        </p:nvPicPr>
        <p:blipFill>
          <a:blip r:embed="rId8"/>
          <a:srcRect l="13807" t="2698" r="11714" b="274"/>
          <a:stretch/>
        </p:blipFill>
        <p:spPr>
          <a:xfrm>
            <a:off x="4515190" y="2071220"/>
            <a:ext cx="6026553" cy="4124552"/>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m="http://schemas.openxmlformats.org/officeDocument/2006/math" xmlns:a14="http://schemas.microsoft.com/office/drawing/2010/main" xmlns:p14="http://schemas.microsoft.com/office/powerpoint/2010/main" Requires="p14">
      <p:transition spd="med" advClick="1" p14:dur="1000">
        <p:wipe dir="l"/>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4"/>
          <p:cNvSpPr/>
          <p:nvPr/>
        </p:nvSpPr>
        <p:spPr>
          <a:xfrm>
            <a:off x="-1" y="0"/>
            <a:ext cx="1178447" cy="1669122"/>
          </a:xfrm>
          <a:custGeom>
            <a:avLst/>
            <a:gdLst/>
            <a:ahLst/>
            <a:cxnLst>
              <a:cxn ang="0">
                <a:pos x="wd2" y="hd2"/>
              </a:cxn>
              <a:cxn ang="5400000">
                <a:pos x="wd2" y="hd2"/>
              </a:cxn>
              <a:cxn ang="10800000">
                <a:pos x="wd2" y="hd2"/>
              </a:cxn>
              <a:cxn ang="16200000">
                <a:pos x="wd2" y="hd2"/>
              </a:cxn>
            </a:cxnLst>
            <a:rect l="0" t="0" r="r" b="b"/>
            <a:pathLst>
              <a:path w="21600" h="21600" extrusionOk="0">
                <a:moveTo>
                  <a:pt x="12606" y="0"/>
                </a:moveTo>
                <a:lnTo>
                  <a:pt x="0" y="0"/>
                </a:lnTo>
                <a:lnTo>
                  <a:pt x="0" y="21600"/>
                </a:lnTo>
                <a:lnTo>
                  <a:pt x="21600" y="6350"/>
                </a:lnTo>
                <a:lnTo>
                  <a:pt x="12606" y="0"/>
                </a:lnTo>
                <a:close/>
              </a:path>
            </a:pathLst>
          </a:custGeom>
          <a:solidFill>
            <a:srgbClr val="BD1F14"/>
          </a:solidFill>
          <a:ln w="12700">
            <a:miter lim="400000"/>
          </a:ln>
        </p:spPr>
        <p:txBody>
          <a:bodyPr lIns="45719" rIns="45719"/>
          <a:lstStyle/>
          <a:p>
            <a:endParaRPr/>
          </a:p>
        </p:txBody>
      </p:sp>
      <p:sp>
        <p:nvSpPr>
          <p:cNvPr id="23" name="object 5"/>
          <p:cNvSpPr/>
          <p:nvPr/>
        </p:nvSpPr>
        <p:spPr>
          <a:xfrm>
            <a:off x="1178445" y="0"/>
            <a:ext cx="5366665" cy="3174022"/>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FD8500"/>
          </a:solidFill>
          <a:ln w="12700">
            <a:miter lim="400000"/>
          </a:ln>
        </p:spPr>
        <p:txBody>
          <a:bodyPr lIns="45719" rIns="45719"/>
          <a:lstStyle/>
          <a:p>
            <a:endParaRPr/>
          </a:p>
        </p:txBody>
      </p:sp>
      <p:sp>
        <p:nvSpPr>
          <p:cNvPr id="24" name="object 6"/>
          <p:cNvSpPr/>
          <p:nvPr/>
        </p:nvSpPr>
        <p:spPr>
          <a:xfrm>
            <a:off x="-1" y="495760"/>
            <a:ext cx="3866834" cy="5366679"/>
          </a:xfrm>
          <a:custGeom>
            <a:avLst/>
            <a:gdLst/>
            <a:ahLst/>
            <a:cxnLst>
              <a:cxn ang="0">
                <a:pos x="wd2" y="hd2"/>
              </a:cxn>
              <a:cxn ang="5400000">
                <a:pos x="wd2" y="hd2"/>
              </a:cxn>
              <a:cxn ang="10800000">
                <a:pos x="wd2" y="hd2"/>
              </a:cxn>
              <a:cxn ang="16200000">
                <a:pos x="wd2" y="hd2"/>
              </a:cxn>
            </a:cxnLst>
            <a:rect l="0" t="0" r="r" b="b"/>
            <a:pathLst>
              <a:path w="21600" h="21600" extrusionOk="0">
                <a:moveTo>
                  <a:pt x="6611" y="0"/>
                </a:moveTo>
                <a:lnTo>
                  <a:pt x="0" y="4763"/>
                </a:lnTo>
                <a:lnTo>
                  <a:pt x="0" y="16837"/>
                </a:lnTo>
                <a:lnTo>
                  <a:pt x="6611" y="21600"/>
                </a:lnTo>
                <a:lnTo>
                  <a:pt x="21600" y="10800"/>
                </a:lnTo>
                <a:lnTo>
                  <a:pt x="6611" y="0"/>
                </a:lnTo>
                <a:close/>
              </a:path>
            </a:pathLst>
          </a:custGeom>
          <a:solidFill>
            <a:srgbClr val="FF0000"/>
          </a:solidFill>
          <a:ln w="12700">
            <a:miter lim="400000"/>
          </a:ln>
        </p:spPr>
        <p:txBody>
          <a:bodyPr lIns="45719" rIns="45719"/>
          <a:lstStyle/>
          <a:p>
            <a:endParaRPr/>
          </a:p>
        </p:txBody>
      </p:sp>
      <p:sp>
        <p:nvSpPr>
          <p:cNvPr id="25" name="object 7"/>
          <p:cNvSpPr/>
          <p:nvPr/>
        </p:nvSpPr>
        <p:spPr>
          <a:xfrm>
            <a:off x="687730" y="-1"/>
            <a:ext cx="991528" cy="4957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75720"/>
          </a:solidFill>
          <a:ln w="12700">
            <a:miter lim="400000"/>
          </a:ln>
        </p:spPr>
        <p:txBody>
          <a:bodyPr lIns="45719" rIns="45719"/>
          <a:lstStyle/>
          <a:p>
            <a:endParaRPr/>
          </a:p>
        </p:txBody>
      </p:sp>
      <p:sp>
        <p:nvSpPr>
          <p:cNvPr id="26" name="object 9"/>
          <p:cNvSpPr/>
          <p:nvPr/>
        </p:nvSpPr>
        <p:spPr>
          <a:xfrm>
            <a:off x="0" y="4688640"/>
            <a:ext cx="1173416" cy="2346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D1F14"/>
          </a:solidFill>
          <a:ln w="12700">
            <a:miter lim="400000"/>
          </a:ln>
        </p:spPr>
        <p:txBody>
          <a:bodyPr lIns="45719" rIns="45719"/>
          <a:lstStyle/>
          <a:p>
            <a:endParaRPr/>
          </a:p>
        </p:txBody>
      </p:sp>
      <p:sp>
        <p:nvSpPr>
          <p:cNvPr id="27" name="object 10"/>
          <p:cNvSpPr/>
          <p:nvPr/>
        </p:nvSpPr>
        <p:spPr>
          <a:xfrm>
            <a:off x="-1" y="5862053"/>
            <a:ext cx="3856763" cy="5366664"/>
          </a:xfrm>
          <a:prstGeom prst="rect">
            <a:avLst/>
          </a:prstGeom>
          <a:blipFill>
            <a:blip r:embed="rId2">
              <a:alphaModFix amt="3370"/>
            </a:blip>
            <a:stretch>
              <a:fillRect/>
            </a:stretch>
          </a:blipFill>
          <a:ln w="12700">
            <a:miter lim="400000"/>
          </a:ln>
        </p:spPr>
        <p:txBody>
          <a:bodyPr lIns="45719" rIns="45719"/>
          <a:lstStyle/>
          <a:p>
            <a:endParaRPr/>
          </a:p>
        </p:txBody>
      </p:sp>
      <p:pic>
        <p:nvPicPr>
          <p:cNvPr id="32"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2" name="Tekstvak 1">
            <a:extLst>
              <a:ext uri="{FF2B5EF4-FFF2-40B4-BE49-F238E27FC236}">
                <a16:creationId xmlns:a16="http://schemas.microsoft.com/office/drawing/2014/main" id="{340AFE1A-8166-CF03-56CE-5CD87A9E2DB2}"/>
              </a:ext>
            </a:extLst>
          </p:cNvPr>
          <p:cNvSpPr txBox="1"/>
          <p:nvPr/>
        </p:nvSpPr>
        <p:spPr>
          <a:xfrm>
            <a:off x="8279295" y="6400800"/>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Tekstvak 4">
            <a:extLst>
              <a:ext uri="{FF2B5EF4-FFF2-40B4-BE49-F238E27FC236}">
                <a16:creationId xmlns:a16="http://schemas.microsoft.com/office/drawing/2014/main" id="{B6AE2B45-B08F-3886-AA6B-480A82A34C26}"/>
              </a:ext>
            </a:extLst>
          </p:cNvPr>
          <p:cNvSpPr txBox="1"/>
          <p:nvPr/>
        </p:nvSpPr>
        <p:spPr>
          <a:xfrm>
            <a:off x="4314626" y="4034665"/>
            <a:ext cx="113420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8000" b="0" i="0" u="none" strike="noStrike" cap="none" spc="0" normalizeH="0" baseline="0" dirty="0">
                <a:ln>
                  <a:noFill/>
                </a:ln>
                <a:solidFill>
                  <a:srgbClr val="000000"/>
                </a:solidFill>
                <a:effectLst/>
                <a:uFillTx/>
                <a:latin typeface="Calibri"/>
                <a:ea typeface="Calibri"/>
                <a:cs typeface="Calibri"/>
                <a:sym typeface="Calibri"/>
              </a:rPr>
              <a:t>Soorten </a:t>
            </a:r>
            <a:r>
              <a:rPr lang="nl-NL" sz="8000" dirty="0"/>
              <a:t>(on)veiligheid</a:t>
            </a:r>
            <a:endParaRPr kumimoji="0" lang="nl-NL" sz="80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Tekstvak 5">
            <a:extLst>
              <a:ext uri="{FF2B5EF4-FFF2-40B4-BE49-F238E27FC236}">
                <a16:creationId xmlns:a16="http://schemas.microsoft.com/office/drawing/2014/main" id="{B34DC869-90DA-F3BE-1A72-3AEB47698FC0}"/>
              </a:ext>
            </a:extLst>
          </p:cNvPr>
          <p:cNvSpPr txBox="1"/>
          <p:nvPr/>
        </p:nvSpPr>
        <p:spPr>
          <a:xfrm>
            <a:off x="3078727" y="6797830"/>
            <a:ext cx="13842745" cy="3477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742950" indent="-742950">
              <a:buAutoNum type="arabicPeriod"/>
            </a:pPr>
            <a:r>
              <a:rPr lang="nl-NL" sz="4400" dirty="0"/>
              <a:t>Daadwerkelijke veiligheid (objectieve veiligheid) - Gevoel van veiligheid (subjectieve veiligheid)</a:t>
            </a:r>
          </a:p>
          <a:p>
            <a:pPr marL="742950" indent="-742950">
              <a:buAutoNum type="arabicPeriod"/>
            </a:pPr>
            <a:r>
              <a:rPr lang="nl-NL" sz="4400" dirty="0"/>
              <a:t>Incidentele onveiligheid – structurele onveiligheid</a:t>
            </a:r>
          </a:p>
          <a:p>
            <a:pPr marL="742950" indent="-742950">
              <a:buAutoNum type="arabicPeriod"/>
            </a:pPr>
            <a:r>
              <a:rPr lang="nl-NL" sz="4400" dirty="0"/>
              <a:t>Fysieke veiligheid – sociale veiligheid</a:t>
            </a:r>
          </a:p>
          <a:p>
            <a:pPr marL="742950" indent="-742950">
              <a:buAutoNum type="arabicPeriod"/>
            </a:pPr>
            <a:endParaRPr lang="nl-NL" sz="4400" dirty="0"/>
          </a:p>
        </p:txBody>
      </p:sp>
    </p:spTree>
    <p:extLst>
      <p:ext uri="{BB962C8B-B14F-4D97-AF65-F5344CB8AC3E}">
        <p14:creationId xmlns:p14="http://schemas.microsoft.com/office/powerpoint/2010/main" val="34297045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4"/>
          <p:cNvSpPr/>
          <p:nvPr/>
        </p:nvSpPr>
        <p:spPr>
          <a:xfrm>
            <a:off x="-25528" y="-17011"/>
            <a:ext cx="1205943" cy="1696605"/>
          </a:xfrm>
          <a:custGeom>
            <a:avLst/>
            <a:gdLst/>
            <a:ahLst/>
            <a:cxnLst>
              <a:cxn ang="0">
                <a:pos x="wd2" y="hd2"/>
              </a:cxn>
              <a:cxn ang="5400000">
                <a:pos x="wd2" y="hd2"/>
              </a:cxn>
              <a:cxn ang="10800000">
                <a:pos x="wd2" y="hd2"/>
              </a:cxn>
              <a:cxn ang="16200000">
                <a:pos x="wd2" y="hd2"/>
              </a:cxn>
            </a:cxnLst>
            <a:rect l="0" t="0" r="r" b="b"/>
            <a:pathLst>
              <a:path w="21600" h="21600" extrusionOk="0">
                <a:moveTo>
                  <a:pt x="12812" y="0"/>
                </a:moveTo>
                <a:lnTo>
                  <a:pt x="0" y="0"/>
                </a:lnTo>
                <a:lnTo>
                  <a:pt x="0" y="21600"/>
                </a:lnTo>
                <a:lnTo>
                  <a:pt x="21600" y="6247"/>
                </a:lnTo>
                <a:lnTo>
                  <a:pt x="12812" y="0"/>
                </a:lnTo>
                <a:close/>
              </a:path>
            </a:pathLst>
          </a:custGeom>
          <a:solidFill>
            <a:srgbClr val="307CBB"/>
          </a:solidFill>
          <a:ln w="12700">
            <a:miter lim="400000"/>
          </a:ln>
        </p:spPr>
        <p:txBody>
          <a:bodyPr lIns="45719" rIns="45719"/>
          <a:lstStyle/>
          <a:p>
            <a:endParaRPr/>
          </a:p>
        </p:txBody>
      </p:sp>
      <p:sp>
        <p:nvSpPr>
          <p:cNvPr id="38" name="object 5"/>
          <p:cNvSpPr/>
          <p:nvPr/>
        </p:nvSpPr>
        <p:spPr>
          <a:xfrm>
            <a:off x="689728" y="-17011"/>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D1F14"/>
          </a:solidFill>
          <a:ln w="12700">
            <a:miter lim="400000"/>
          </a:ln>
        </p:spPr>
        <p:txBody>
          <a:bodyPr lIns="45719" rIns="45719"/>
          <a:lstStyle/>
          <a:p>
            <a:endParaRPr/>
          </a:p>
        </p:txBody>
      </p:sp>
      <p:sp>
        <p:nvSpPr>
          <p:cNvPr id="39" name="object 6"/>
          <p:cNvSpPr/>
          <p:nvPr/>
        </p:nvSpPr>
        <p:spPr>
          <a:xfrm>
            <a:off x="-25528" y="478743"/>
            <a:ext cx="3889288" cy="5365371"/>
          </a:xfrm>
          <a:custGeom>
            <a:avLst/>
            <a:gdLst/>
            <a:ahLst/>
            <a:cxnLst>
              <a:cxn ang="0">
                <a:pos x="wd2" y="hd2"/>
              </a:cxn>
              <a:cxn ang="5400000">
                <a:pos x="wd2" y="hd2"/>
              </a:cxn>
              <a:cxn ang="10800000">
                <a:pos x="wd2" y="hd2"/>
              </a:cxn>
              <a:cxn ang="16200000">
                <a:pos x="wd2" y="hd2"/>
              </a:cxn>
            </a:cxnLst>
            <a:rect l="0" t="0" r="r" b="b"/>
            <a:pathLst>
              <a:path w="21600" h="21600" extrusionOk="0">
                <a:moveTo>
                  <a:pt x="6726" y="0"/>
                </a:moveTo>
                <a:lnTo>
                  <a:pt x="0" y="4873"/>
                </a:lnTo>
                <a:lnTo>
                  <a:pt x="0" y="16765"/>
                </a:lnTo>
                <a:lnTo>
                  <a:pt x="6669" y="21600"/>
                </a:lnTo>
                <a:lnTo>
                  <a:pt x="21600" y="10782"/>
                </a:lnTo>
                <a:lnTo>
                  <a:pt x="6726" y="0"/>
                </a:lnTo>
                <a:close/>
              </a:path>
            </a:pathLst>
          </a:custGeom>
          <a:solidFill>
            <a:srgbClr val="00ACFC"/>
          </a:solidFill>
          <a:ln w="12700">
            <a:miter lim="400000"/>
          </a:ln>
        </p:spPr>
        <p:txBody>
          <a:bodyPr lIns="45719" rIns="45719"/>
          <a:lstStyle/>
          <a:p>
            <a:endParaRPr/>
          </a:p>
        </p:txBody>
      </p:sp>
      <p:sp>
        <p:nvSpPr>
          <p:cNvPr id="40" name="object 7"/>
          <p:cNvSpPr/>
          <p:nvPr/>
        </p:nvSpPr>
        <p:spPr>
          <a:xfrm>
            <a:off x="1180183" y="-17011"/>
            <a:ext cx="5366652" cy="3179305"/>
          </a:xfrm>
          <a:custGeom>
            <a:avLst/>
            <a:gdLst/>
            <a:ahLst/>
            <a:cxnLst>
              <a:cxn ang="0">
                <a:pos x="wd2" y="hd2"/>
              </a:cxn>
              <a:cxn ang="5400000">
                <a:pos x="wd2" y="hd2"/>
              </a:cxn>
              <a:cxn ang="10800000">
                <a:pos x="wd2" y="hd2"/>
              </a:cxn>
              <a:cxn ang="16200000">
                <a:pos x="wd2" y="hd2"/>
              </a:cxn>
            </a:cxnLst>
            <a:rect l="0" t="0" r="r" b="b"/>
            <a:pathLst>
              <a:path w="21600" h="21600" extrusionOk="0">
                <a:moveTo>
                  <a:pt x="19619" y="0"/>
                </a:moveTo>
                <a:lnTo>
                  <a:pt x="2017" y="0"/>
                </a:lnTo>
                <a:lnTo>
                  <a:pt x="0" y="3404"/>
                </a:lnTo>
                <a:lnTo>
                  <a:pt x="10780" y="21600"/>
                </a:lnTo>
                <a:lnTo>
                  <a:pt x="21600" y="3344"/>
                </a:lnTo>
                <a:lnTo>
                  <a:pt x="19619" y="0"/>
                </a:lnTo>
                <a:close/>
              </a:path>
            </a:pathLst>
          </a:custGeom>
          <a:solidFill>
            <a:srgbClr val="FF0000"/>
          </a:solidFill>
          <a:ln w="12700">
            <a:miter lim="400000"/>
          </a:ln>
        </p:spPr>
        <p:txBody>
          <a:bodyPr lIns="45719" rIns="45719"/>
          <a:lstStyle/>
          <a:p>
            <a:endParaRPr/>
          </a:p>
        </p:txBody>
      </p:sp>
      <p:sp>
        <p:nvSpPr>
          <p:cNvPr id="41" name="object 9"/>
          <p:cNvSpPr/>
          <p:nvPr/>
        </p:nvSpPr>
        <p:spPr>
          <a:xfrm>
            <a:off x="-25528" y="4644114"/>
            <a:ext cx="1200914" cy="2401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307CBB"/>
          </a:solidFill>
          <a:ln w="12700">
            <a:miter lim="400000"/>
          </a:ln>
        </p:spPr>
        <p:txBody>
          <a:bodyPr lIns="45719" rIns="45719"/>
          <a:lstStyle/>
          <a:p>
            <a:endParaRPr/>
          </a:p>
        </p:txBody>
      </p:sp>
      <p:sp>
        <p:nvSpPr>
          <p:cNvPr id="42" name="object 10"/>
          <p:cNvSpPr/>
          <p:nvPr/>
        </p:nvSpPr>
        <p:spPr>
          <a:xfrm>
            <a:off x="-25528" y="5845035"/>
            <a:ext cx="3884256" cy="5366676"/>
          </a:xfrm>
          <a:prstGeom prst="rect">
            <a:avLst/>
          </a:prstGeom>
          <a:blipFill>
            <a:blip r:embed="rId2">
              <a:alphaModFix amt="3017"/>
            </a:blip>
            <a:stretch>
              <a:fillRect/>
            </a:stretch>
          </a:blipFill>
          <a:ln w="12700">
            <a:miter lim="400000"/>
          </a:ln>
        </p:spPr>
        <p:txBody>
          <a:bodyPr lIns="45719" rIns="45719"/>
          <a:lstStyle/>
          <a:p>
            <a:endParaRPr/>
          </a:p>
        </p:txBody>
      </p:sp>
      <p:pic>
        <p:nvPicPr>
          <p:cNvPr id="43"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E274B13E-9C7A-C524-1197-78EEFDC5937B}"/>
              </a:ext>
            </a:extLst>
          </p:cNvPr>
          <p:cNvSpPr txBox="1"/>
          <p:nvPr/>
        </p:nvSpPr>
        <p:spPr>
          <a:xfrm>
            <a:off x="4058594" y="3982395"/>
            <a:ext cx="113420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err="1"/>
              <a:t>Vormen</a:t>
            </a:r>
            <a:r>
              <a:rPr lang="en-US" sz="8000" dirty="0"/>
              <a:t> van </a:t>
            </a:r>
            <a:r>
              <a:rPr lang="en-US" sz="8000" dirty="0" err="1"/>
              <a:t>agressie</a:t>
            </a:r>
            <a:endParaRPr kumimoji="0" lang="nl-NL" sz="80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Tekstvak 1">
            <a:extLst>
              <a:ext uri="{FF2B5EF4-FFF2-40B4-BE49-F238E27FC236}">
                <a16:creationId xmlns:a16="http://schemas.microsoft.com/office/drawing/2014/main" id="{48B1E4C7-FF27-0DAA-9CC4-FE2B519760F7}"/>
              </a:ext>
            </a:extLst>
          </p:cNvPr>
          <p:cNvSpPr txBox="1"/>
          <p:nvPr/>
        </p:nvSpPr>
        <p:spPr>
          <a:xfrm>
            <a:off x="3135085" y="6165668"/>
            <a:ext cx="13324114" cy="2800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342900" indent="-342900">
              <a:buFontTx/>
              <a:buAutoNum type="arabicPeriod"/>
            </a:pPr>
            <a:r>
              <a:rPr lang="nl-NL" sz="4400" dirty="0"/>
              <a:t>Expressieve agressie</a:t>
            </a:r>
          </a:p>
          <a:p>
            <a:pPr marL="342900" indent="-342900">
              <a:buFontTx/>
              <a:buAutoNum type="arabicPeriod"/>
            </a:pPr>
            <a:r>
              <a:rPr lang="nl-NL" sz="4400" dirty="0"/>
              <a:t>Frustratieagressie</a:t>
            </a:r>
          </a:p>
          <a:p>
            <a:pPr marL="342900" indent="-342900">
              <a:buFontTx/>
              <a:buAutoNum type="arabicPeriod"/>
            </a:pPr>
            <a:r>
              <a:rPr lang="nl-NL" sz="4400" dirty="0"/>
              <a:t>Instrumentele agressie</a:t>
            </a:r>
          </a:p>
          <a:p>
            <a:pPr marL="342900" indent="-342900">
              <a:buFontTx/>
              <a:buAutoNum type="arabicPeriod"/>
            </a:pPr>
            <a:r>
              <a:rPr lang="nl-NL" sz="4400" dirty="0"/>
              <a:t>Onbeheerste agressie</a:t>
            </a:r>
          </a:p>
        </p:txBody>
      </p:sp>
    </p:spTree>
    <p:extLst>
      <p:ext uri="{BB962C8B-B14F-4D97-AF65-F5344CB8AC3E}">
        <p14:creationId xmlns:p14="http://schemas.microsoft.com/office/powerpoint/2010/main" val="375677166"/>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4"/>
          <p:cNvSpPr/>
          <p:nvPr/>
        </p:nvSpPr>
        <p:spPr>
          <a:xfrm>
            <a:off x="-1" y="0"/>
            <a:ext cx="1178447" cy="1669122"/>
          </a:xfrm>
          <a:custGeom>
            <a:avLst/>
            <a:gdLst/>
            <a:ahLst/>
            <a:cxnLst>
              <a:cxn ang="0">
                <a:pos x="wd2" y="hd2"/>
              </a:cxn>
              <a:cxn ang="5400000">
                <a:pos x="wd2" y="hd2"/>
              </a:cxn>
              <a:cxn ang="10800000">
                <a:pos x="wd2" y="hd2"/>
              </a:cxn>
              <a:cxn ang="16200000">
                <a:pos x="wd2" y="hd2"/>
              </a:cxn>
            </a:cxnLst>
            <a:rect l="0" t="0" r="r" b="b"/>
            <a:pathLst>
              <a:path w="21600" h="21600" extrusionOk="0">
                <a:moveTo>
                  <a:pt x="12606" y="0"/>
                </a:moveTo>
                <a:lnTo>
                  <a:pt x="0" y="0"/>
                </a:lnTo>
                <a:lnTo>
                  <a:pt x="0" y="21600"/>
                </a:lnTo>
                <a:lnTo>
                  <a:pt x="21600" y="6350"/>
                </a:lnTo>
                <a:lnTo>
                  <a:pt x="12606" y="0"/>
                </a:lnTo>
                <a:close/>
              </a:path>
            </a:pathLst>
          </a:custGeom>
          <a:solidFill>
            <a:srgbClr val="BD1F14"/>
          </a:solidFill>
          <a:ln w="12700">
            <a:miter lim="400000"/>
          </a:ln>
        </p:spPr>
        <p:txBody>
          <a:bodyPr lIns="45719" rIns="45719"/>
          <a:lstStyle/>
          <a:p>
            <a:endParaRPr/>
          </a:p>
        </p:txBody>
      </p:sp>
      <p:sp>
        <p:nvSpPr>
          <p:cNvPr id="23" name="object 5"/>
          <p:cNvSpPr/>
          <p:nvPr/>
        </p:nvSpPr>
        <p:spPr>
          <a:xfrm>
            <a:off x="1178445" y="0"/>
            <a:ext cx="5366665" cy="3174022"/>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FD8500"/>
          </a:solidFill>
          <a:ln w="12700">
            <a:miter lim="400000"/>
          </a:ln>
        </p:spPr>
        <p:txBody>
          <a:bodyPr lIns="45719" rIns="45719"/>
          <a:lstStyle/>
          <a:p>
            <a:endParaRPr/>
          </a:p>
        </p:txBody>
      </p:sp>
      <p:sp>
        <p:nvSpPr>
          <p:cNvPr id="24" name="object 6"/>
          <p:cNvSpPr/>
          <p:nvPr/>
        </p:nvSpPr>
        <p:spPr>
          <a:xfrm>
            <a:off x="-1" y="495760"/>
            <a:ext cx="3866834" cy="5366679"/>
          </a:xfrm>
          <a:custGeom>
            <a:avLst/>
            <a:gdLst/>
            <a:ahLst/>
            <a:cxnLst>
              <a:cxn ang="0">
                <a:pos x="wd2" y="hd2"/>
              </a:cxn>
              <a:cxn ang="5400000">
                <a:pos x="wd2" y="hd2"/>
              </a:cxn>
              <a:cxn ang="10800000">
                <a:pos x="wd2" y="hd2"/>
              </a:cxn>
              <a:cxn ang="16200000">
                <a:pos x="wd2" y="hd2"/>
              </a:cxn>
            </a:cxnLst>
            <a:rect l="0" t="0" r="r" b="b"/>
            <a:pathLst>
              <a:path w="21600" h="21600" extrusionOk="0">
                <a:moveTo>
                  <a:pt x="6611" y="0"/>
                </a:moveTo>
                <a:lnTo>
                  <a:pt x="0" y="4763"/>
                </a:lnTo>
                <a:lnTo>
                  <a:pt x="0" y="16837"/>
                </a:lnTo>
                <a:lnTo>
                  <a:pt x="6611" y="21600"/>
                </a:lnTo>
                <a:lnTo>
                  <a:pt x="21600" y="10800"/>
                </a:lnTo>
                <a:lnTo>
                  <a:pt x="6611" y="0"/>
                </a:lnTo>
                <a:close/>
              </a:path>
            </a:pathLst>
          </a:custGeom>
          <a:solidFill>
            <a:srgbClr val="FF0000"/>
          </a:solidFill>
          <a:ln w="12700">
            <a:miter lim="400000"/>
          </a:ln>
        </p:spPr>
        <p:txBody>
          <a:bodyPr lIns="45719" rIns="45719"/>
          <a:lstStyle/>
          <a:p>
            <a:endParaRPr/>
          </a:p>
        </p:txBody>
      </p:sp>
      <p:sp>
        <p:nvSpPr>
          <p:cNvPr id="25" name="object 7"/>
          <p:cNvSpPr/>
          <p:nvPr/>
        </p:nvSpPr>
        <p:spPr>
          <a:xfrm>
            <a:off x="687730" y="-1"/>
            <a:ext cx="991528" cy="4957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75720"/>
          </a:solidFill>
          <a:ln w="12700">
            <a:miter lim="400000"/>
          </a:ln>
        </p:spPr>
        <p:txBody>
          <a:bodyPr lIns="45719" rIns="45719"/>
          <a:lstStyle/>
          <a:p>
            <a:endParaRPr/>
          </a:p>
        </p:txBody>
      </p:sp>
      <p:sp>
        <p:nvSpPr>
          <p:cNvPr id="26" name="object 9"/>
          <p:cNvSpPr/>
          <p:nvPr/>
        </p:nvSpPr>
        <p:spPr>
          <a:xfrm>
            <a:off x="0" y="4688640"/>
            <a:ext cx="1173416" cy="2346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D1F14"/>
          </a:solidFill>
          <a:ln w="12700">
            <a:miter lim="400000"/>
          </a:ln>
        </p:spPr>
        <p:txBody>
          <a:bodyPr lIns="45719" rIns="45719"/>
          <a:lstStyle/>
          <a:p>
            <a:endParaRPr/>
          </a:p>
        </p:txBody>
      </p:sp>
      <p:sp>
        <p:nvSpPr>
          <p:cNvPr id="27" name="object 10"/>
          <p:cNvSpPr/>
          <p:nvPr/>
        </p:nvSpPr>
        <p:spPr>
          <a:xfrm>
            <a:off x="-1" y="5862053"/>
            <a:ext cx="3856763" cy="5366664"/>
          </a:xfrm>
          <a:prstGeom prst="rect">
            <a:avLst/>
          </a:prstGeom>
          <a:blipFill>
            <a:blip r:embed="rId2">
              <a:alphaModFix amt="3370"/>
            </a:blip>
            <a:stretch>
              <a:fillRect/>
            </a:stretch>
          </a:blipFill>
          <a:ln w="12700">
            <a:miter lim="400000"/>
          </a:ln>
        </p:spPr>
        <p:txBody>
          <a:bodyPr lIns="45719" rIns="45719"/>
          <a:lstStyle/>
          <a:p>
            <a:endParaRPr/>
          </a:p>
        </p:txBody>
      </p:sp>
      <p:pic>
        <p:nvPicPr>
          <p:cNvPr id="32"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2" name="Tekstvak 1">
            <a:extLst>
              <a:ext uri="{FF2B5EF4-FFF2-40B4-BE49-F238E27FC236}">
                <a16:creationId xmlns:a16="http://schemas.microsoft.com/office/drawing/2014/main" id="{340AFE1A-8166-CF03-56CE-5CD87A9E2DB2}"/>
              </a:ext>
            </a:extLst>
          </p:cNvPr>
          <p:cNvSpPr txBox="1"/>
          <p:nvPr/>
        </p:nvSpPr>
        <p:spPr>
          <a:xfrm>
            <a:off x="8279295" y="6400800"/>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Tekstvak 4">
            <a:extLst>
              <a:ext uri="{FF2B5EF4-FFF2-40B4-BE49-F238E27FC236}">
                <a16:creationId xmlns:a16="http://schemas.microsoft.com/office/drawing/2014/main" id="{B6AE2B45-B08F-3886-AA6B-480A82A34C26}"/>
              </a:ext>
            </a:extLst>
          </p:cNvPr>
          <p:cNvSpPr txBox="1"/>
          <p:nvPr/>
        </p:nvSpPr>
        <p:spPr>
          <a:xfrm>
            <a:off x="4203115" y="2663065"/>
            <a:ext cx="12903245"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nl-NL" sz="8000" dirty="0"/>
              <a:t>Werkvorm 'veiligheidsissues'</a:t>
            </a:r>
            <a:endParaRPr kumimoji="0" lang="nl-NL" sz="80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Tekstvak 5">
            <a:extLst>
              <a:ext uri="{FF2B5EF4-FFF2-40B4-BE49-F238E27FC236}">
                <a16:creationId xmlns:a16="http://schemas.microsoft.com/office/drawing/2014/main" id="{B34DC869-90DA-F3BE-1A72-3AEB47698FC0}"/>
              </a:ext>
            </a:extLst>
          </p:cNvPr>
          <p:cNvSpPr txBox="1"/>
          <p:nvPr/>
        </p:nvSpPr>
        <p:spPr>
          <a:xfrm>
            <a:off x="4202133" y="4681647"/>
            <a:ext cx="10315774"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742950" marR="0" indent="-742950" algn="l" defTabSz="914400" rtl="0" fontAlgn="auto" latinLnBrk="0" hangingPunct="0">
              <a:lnSpc>
                <a:spcPct val="100000"/>
              </a:lnSpc>
              <a:spcBef>
                <a:spcPts val="0"/>
              </a:spcBef>
              <a:spcAft>
                <a:spcPts val="0"/>
              </a:spcAft>
              <a:buClrTx/>
              <a:buSzTx/>
              <a:buFont typeface="+mj-lt"/>
              <a:buAutoNum type="arabicPeriod"/>
              <a:tabLst/>
            </a:pPr>
            <a:r>
              <a:rPr kumimoji="0" lang="nl-NL" sz="4400" b="0" i="0" u="none" strike="noStrike" cap="none" spc="0" normalizeH="0" baseline="0" dirty="0">
                <a:ln>
                  <a:noFill/>
                </a:ln>
                <a:solidFill>
                  <a:srgbClr val="000000"/>
                </a:solidFill>
                <a:effectLst/>
                <a:uFillTx/>
                <a:sym typeface="Calibri"/>
              </a:rPr>
              <a:t>xx</a:t>
            </a:r>
          </a:p>
        </p:txBody>
      </p:sp>
    </p:spTree>
    <p:extLst>
      <p:ext uri="{BB962C8B-B14F-4D97-AF65-F5344CB8AC3E}">
        <p14:creationId xmlns:p14="http://schemas.microsoft.com/office/powerpoint/2010/main" val="14200190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4"/>
          <p:cNvSpPr/>
          <p:nvPr/>
        </p:nvSpPr>
        <p:spPr>
          <a:xfrm>
            <a:off x="-25528" y="-17011"/>
            <a:ext cx="1205943" cy="1696605"/>
          </a:xfrm>
          <a:custGeom>
            <a:avLst/>
            <a:gdLst/>
            <a:ahLst/>
            <a:cxnLst>
              <a:cxn ang="0">
                <a:pos x="wd2" y="hd2"/>
              </a:cxn>
              <a:cxn ang="5400000">
                <a:pos x="wd2" y="hd2"/>
              </a:cxn>
              <a:cxn ang="10800000">
                <a:pos x="wd2" y="hd2"/>
              </a:cxn>
              <a:cxn ang="16200000">
                <a:pos x="wd2" y="hd2"/>
              </a:cxn>
            </a:cxnLst>
            <a:rect l="0" t="0" r="r" b="b"/>
            <a:pathLst>
              <a:path w="21600" h="21600" extrusionOk="0">
                <a:moveTo>
                  <a:pt x="12812" y="0"/>
                </a:moveTo>
                <a:lnTo>
                  <a:pt x="0" y="0"/>
                </a:lnTo>
                <a:lnTo>
                  <a:pt x="0" y="21600"/>
                </a:lnTo>
                <a:lnTo>
                  <a:pt x="21600" y="6247"/>
                </a:lnTo>
                <a:lnTo>
                  <a:pt x="12812" y="0"/>
                </a:lnTo>
                <a:close/>
              </a:path>
            </a:pathLst>
          </a:custGeom>
          <a:solidFill>
            <a:srgbClr val="307CBB"/>
          </a:solidFill>
          <a:ln w="12700">
            <a:miter lim="400000"/>
          </a:ln>
        </p:spPr>
        <p:txBody>
          <a:bodyPr lIns="45719" rIns="45719"/>
          <a:lstStyle/>
          <a:p>
            <a:endParaRPr/>
          </a:p>
        </p:txBody>
      </p:sp>
      <p:sp>
        <p:nvSpPr>
          <p:cNvPr id="38" name="object 5"/>
          <p:cNvSpPr/>
          <p:nvPr/>
        </p:nvSpPr>
        <p:spPr>
          <a:xfrm>
            <a:off x="689728" y="-17011"/>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D1F14"/>
          </a:solidFill>
          <a:ln w="12700">
            <a:miter lim="400000"/>
          </a:ln>
        </p:spPr>
        <p:txBody>
          <a:bodyPr lIns="45719" rIns="45719"/>
          <a:lstStyle/>
          <a:p>
            <a:endParaRPr/>
          </a:p>
        </p:txBody>
      </p:sp>
      <p:sp>
        <p:nvSpPr>
          <p:cNvPr id="39" name="object 6"/>
          <p:cNvSpPr/>
          <p:nvPr/>
        </p:nvSpPr>
        <p:spPr>
          <a:xfrm>
            <a:off x="-25528" y="478743"/>
            <a:ext cx="3889288" cy="5365371"/>
          </a:xfrm>
          <a:custGeom>
            <a:avLst/>
            <a:gdLst/>
            <a:ahLst/>
            <a:cxnLst>
              <a:cxn ang="0">
                <a:pos x="wd2" y="hd2"/>
              </a:cxn>
              <a:cxn ang="5400000">
                <a:pos x="wd2" y="hd2"/>
              </a:cxn>
              <a:cxn ang="10800000">
                <a:pos x="wd2" y="hd2"/>
              </a:cxn>
              <a:cxn ang="16200000">
                <a:pos x="wd2" y="hd2"/>
              </a:cxn>
            </a:cxnLst>
            <a:rect l="0" t="0" r="r" b="b"/>
            <a:pathLst>
              <a:path w="21600" h="21600" extrusionOk="0">
                <a:moveTo>
                  <a:pt x="6726" y="0"/>
                </a:moveTo>
                <a:lnTo>
                  <a:pt x="0" y="4873"/>
                </a:lnTo>
                <a:lnTo>
                  <a:pt x="0" y="16765"/>
                </a:lnTo>
                <a:lnTo>
                  <a:pt x="6669" y="21600"/>
                </a:lnTo>
                <a:lnTo>
                  <a:pt x="21600" y="10782"/>
                </a:lnTo>
                <a:lnTo>
                  <a:pt x="6726" y="0"/>
                </a:lnTo>
                <a:close/>
              </a:path>
            </a:pathLst>
          </a:custGeom>
          <a:solidFill>
            <a:srgbClr val="00ACFC"/>
          </a:solidFill>
          <a:ln w="12700">
            <a:miter lim="400000"/>
          </a:ln>
        </p:spPr>
        <p:txBody>
          <a:bodyPr lIns="45719" rIns="45719"/>
          <a:lstStyle/>
          <a:p>
            <a:endParaRPr/>
          </a:p>
        </p:txBody>
      </p:sp>
      <p:sp>
        <p:nvSpPr>
          <p:cNvPr id="40" name="object 7"/>
          <p:cNvSpPr/>
          <p:nvPr/>
        </p:nvSpPr>
        <p:spPr>
          <a:xfrm>
            <a:off x="1180183" y="-17011"/>
            <a:ext cx="5366652" cy="3179305"/>
          </a:xfrm>
          <a:custGeom>
            <a:avLst/>
            <a:gdLst/>
            <a:ahLst/>
            <a:cxnLst>
              <a:cxn ang="0">
                <a:pos x="wd2" y="hd2"/>
              </a:cxn>
              <a:cxn ang="5400000">
                <a:pos x="wd2" y="hd2"/>
              </a:cxn>
              <a:cxn ang="10800000">
                <a:pos x="wd2" y="hd2"/>
              </a:cxn>
              <a:cxn ang="16200000">
                <a:pos x="wd2" y="hd2"/>
              </a:cxn>
            </a:cxnLst>
            <a:rect l="0" t="0" r="r" b="b"/>
            <a:pathLst>
              <a:path w="21600" h="21600" extrusionOk="0">
                <a:moveTo>
                  <a:pt x="19619" y="0"/>
                </a:moveTo>
                <a:lnTo>
                  <a:pt x="2017" y="0"/>
                </a:lnTo>
                <a:lnTo>
                  <a:pt x="0" y="3404"/>
                </a:lnTo>
                <a:lnTo>
                  <a:pt x="10780" y="21600"/>
                </a:lnTo>
                <a:lnTo>
                  <a:pt x="21600" y="3344"/>
                </a:lnTo>
                <a:lnTo>
                  <a:pt x="19619" y="0"/>
                </a:lnTo>
                <a:close/>
              </a:path>
            </a:pathLst>
          </a:custGeom>
          <a:solidFill>
            <a:srgbClr val="FF0000"/>
          </a:solidFill>
          <a:ln w="12700">
            <a:miter lim="400000"/>
          </a:ln>
        </p:spPr>
        <p:txBody>
          <a:bodyPr lIns="45719" rIns="45719"/>
          <a:lstStyle/>
          <a:p>
            <a:endParaRPr/>
          </a:p>
        </p:txBody>
      </p:sp>
      <p:sp>
        <p:nvSpPr>
          <p:cNvPr id="41" name="object 9"/>
          <p:cNvSpPr/>
          <p:nvPr/>
        </p:nvSpPr>
        <p:spPr>
          <a:xfrm>
            <a:off x="-25528" y="4644114"/>
            <a:ext cx="1200914" cy="24018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307CBB"/>
          </a:solidFill>
          <a:ln w="12700">
            <a:miter lim="400000"/>
          </a:ln>
        </p:spPr>
        <p:txBody>
          <a:bodyPr lIns="45719" rIns="45719"/>
          <a:lstStyle/>
          <a:p>
            <a:endParaRPr/>
          </a:p>
        </p:txBody>
      </p:sp>
      <p:sp>
        <p:nvSpPr>
          <p:cNvPr id="42" name="object 10"/>
          <p:cNvSpPr/>
          <p:nvPr/>
        </p:nvSpPr>
        <p:spPr>
          <a:xfrm>
            <a:off x="-25528" y="5845035"/>
            <a:ext cx="3884256" cy="5366676"/>
          </a:xfrm>
          <a:prstGeom prst="rect">
            <a:avLst/>
          </a:prstGeom>
          <a:blipFill>
            <a:blip r:embed="rId2">
              <a:alphaModFix amt="3017"/>
            </a:blip>
            <a:stretch>
              <a:fillRect/>
            </a:stretch>
          </a:blipFill>
          <a:ln w="12700">
            <a:miter lim="400000"/>
          </a:ln>
        </p:spPr>
        <p:txBody>
          <a:bodyPr lIns="45719" rIns="45719"/>
          <a:lstStyle/>
          <a:p>
            <a:endParaRPr/>
          </a:p>
        </p:txBody>
      </p:sp>
      <p:pic>
        <p:nvPicPr>
          <p:cNvPr id="43"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E274B13E-9C7A-C524-1197-78EEFDC5937B}"/>
              </a:ext>
            </a:extLst>
          </p:cNvPr>
          <p:cNvSpPr txBox="1"/>
          <p:nvPr/>
        </p:nvSpPr>
        <p:spPr>
          <a:xfrm>
            <a:off x="4058594" y="3982395"/>
            <a:ext cx="113420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a:t>Wat is </a:t>
            </a:r>
            <a:r>
              <a:rPr lang="en-US" sz="8000" dirty="0" err="1"/>
              <a:t>finaliteit</a:t>
            </a:r>
            <a:r>
              <a:rPr lang="en-US" sz="8000" dirty="0"/>
              <a:t>?</a:t>
            </a:r>
            <a:endParaRPr lang="en-US" sz="8000" b="0" i="0" u="none" strike="noStrike" cap="none" spc="0" normalizeH="0" baseline="0" dirty="0">
              <a:ln>
                <a:noFill/>
              </a:ln>
              <a:solidFill>
                <a:srgbClr val="000000"/>
              </a:solidFill>
              <a:effectLst/>
              <a:uFillTx/>
              <a:latin typeface="Calibri"/>
              <a:ea typeface="Calibri"/>
              <a:cs typeface="Calibri"/>
            </a:endParaRPr>
          </a:p>
        </p:txBody>
      </p:sp>
      <p:sp>
        <p:nvSpPr>
          <p:cNvPr id="2" name="Tekstvak 1">
            <a:extLst>
              <a:ext uri="{FF2B5EF4-FFF2-40B4-BE49-F238E27FC236}">
                <a16:creationId xmlns:a16="http://schemas.microsoft.com/office/drawing/2014/main" id="{C3496D41-F640-1C8C-A851-6F2A5AC09FC3}"/>
              </a:ext>
            </a:extLst>
          </p:cNvPr>
          <p:cNvSpPr txBox="1"/>
          <p:nvPr/>
        </p:nvSpPr>
        <p:spPr>
          <a:xfrm>
            <a:off x="4275343" y="6107633"/>
            <a:ext cx="11854402"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nl-NL" sz="4400" dirty="0"/>
              <a:t>Finaliteit = de uiteindelijke bedoeling van jouw organisatie</a:t>
            </a:r>
            <a:endParaRPr lang="nl-NL" sz="4400" b="0" i="0" u="none" strike="noStrike" cap="none" spc="0" normalizeH="0" baseline="0" dirty="0">
              <a:ln>
                <a:noFill/>
              </a:ln>
              <a:solidFill>
                <a:srgbClr val="000000"/>
              </a:solidFill>
              <a:effectLst/>
              <a:uFillTx/>
              <a:latin typeface="Calibri"/>
              <a:ea typeface="Calibri"/>
              <a:cs typeface="Calibri"/>
            </a:endParaRPr>
          </a:p>
        </p:txBody>
      </p:sp>
    </p:spTree>
    <p:extLst>
      <p:ext uri="{BB962C8B-B14F-4D97-AF65-F5344CB8AC3E}">
        <p14:creationId xmlns:p14="http://schemas.microsoft.com/office/powerpoint/2010/main" val="3377728982"/>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bk object 19"/>
          <p:cNvSpPr/>
          <p:nvPr/>
        </p:nvSpPr>
        <p:spPr>
          <a:xfrm>
            <a:off x="-12701" y="-14920"/>
            <a:ext cx="1203847" cy="1694522"/>
          </a:xfrm>
          <a:custGeom>
            <a:avLst/>
            <a:gdLst/>
            <a:ahLst/>
            <a:cxnLst>
              <a:cxn ang="0">
                <a:pos x="wd2" y="hd2"/>
              </a:cxn>
              <a:cxn ang="5400000">
                <a:pos x="wd2" y="hd2"/>
              </a:cxn>
              <a:cxn ang="10800000">
                <a:pos x="wd2" y="hd2"/>
              </a:cxn>
              <a:cxn ang="16200000">
                <a:pos x="wd2" y="hd2"/>
              </a:cxn>
            </a:cxnLst>
            <a:rect l="0" t="0" r="r" b="b"/>
            <a:pathLst>
              <a:path w="21600" h="21600" extrusionOk="0">
                <a:moveTo>
                  <a:pt x="12796" y="0"/>
                </a:moveTo>
                <a:lnTo>
                  <a:pt x="0" y="0"/>
                </a:lnTo>
                <a:lnTo>
                  <a:pt x="0" y="21600"/>
                </a:lnTo>
                <a:lnTo>
                  <a:pt x="21600" y="6254"/>
                </a:lnTo>
                <a:lnTo>
                  <a:pt x="12796" y="0"/>
                </a:lnTo>
                <a:close/>
              </a:path>
            </a:pathLst>
          </a:custGeom>
          <a:solidFill>
            <a:srgbClr val="B75720"/>
          </a:solidFill>
          <a:ln w="12700">
            <a:miter lim="400000"/>
          </a:ln>
        </p:spPr>
        <p:txBody>
          <a:bodyPr lIns="45719" rIns="45719"/>
          <a:lstStyle/>
          <a:p>
            <a:endParaRPr/>
          </a:p>
        </p:txBody>
      </p:sp>
      <p:sp>
        <p:nvSpPr>
          <p:cNvPr id="53" name="bk object 20"/>
          <p:cNvSpPr/>
          <p:nvPr/>
        </p:nvSpPr>
        <p:spPr>
          <a:xfrm>
            <a:off x="1191135" y="-14920"/>
            <a:ext cx="5366690" cy="3174009"/>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00ACFC"/>
          </a:solidFill>
          <a:ln w="12700">
            <a:miter lim="400000"/>
          </a:ln>
        </p:spPr>
        <p:txBody>
          <a:bodyPr lIns="45719" rIns="45719"/>
          <a:lstStyle/>
          <a:p>
            <a:endParaRPr/>
          </a:p>
        </p:txBody>
      </p:sp>
      <p:sp>
        <p:nvSpPr>
          <p:cNvPr id="54" name="bk object 21"/>
          <p:cNvSpPr/>
          <p:nvPr/>
        </p:nvSpPr>
        <p:spPr>
          <a:xfrm>
            <a:off x="700452" y="-14920"/>
            <a:ext cx="991502" cy="4957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307CBB"/>
          </a:solidFill>
          <a:ln w="12700">
            <a:miter lim="400000"/>
          </a:ln>
        </p:spPr>
        <p:txBody>
          <a:bodyPr lIns="45719" rIns="45719"/>
          <a:lstStyle/>
          <a:p>
            <a:endParaRPr/>
          </a:p>
        </p:txBody>
      </p:sp>
      <p:sp>
        <p:nvSpPr>
          <p:cNvPr id="55" name="bk object 22"/>
          <p:cNvSpPr/>
          <p:nvPr/>
        </p:nvSpPr>
        <p:spPr>
          <a:xfrm>
            <a:off x="-12701" y="480839"/>
            <a:ext cx="3887192" cy="5365370"/>
          </a:xfrm>
          <a:custGeom>
            <a:avLst/>
            <a:gdLst/>
            <a:ahLst/>
            <a:cxnLst>
              <a:cxn ang="0">
                <a:pos x="wd2" y="hd2"/>
              </a:cxn>
              <a:cxn ang="5400000">
                <a:pos x="wd2" y="hd2"/>
              </a:cxn>
              <a:cxn ang="10800000">
                <a:pos x="wd2" y="hd2"/>
              </a:cxn>
              <a:cxn ang="16200000">
                <a:pos x="wd2" y="hd2"/>
              </a:cxn>
            </a:cxnLst>
            <a:rect l="0" t="0" r="r" b="b"/>
            <a:pathLst>
              <a:path w="21600" h="21600" extrusionOk="0">
                <a:moveTo>
                  <a:pt x="6718" y="0"/>
                </a:moveTo>
                <a:lnTo>
                  <a:pt x="0" y="4864"/>
                </a:lnTo>
                <a:lnTo>
                  <a:pt x="0" y="16774"/>
                </a:lnTo>
                <a:lnTo>
                  <a:pt x="6661" y="21600"/>
                </a:lnTo>
                <a:lnTo>
                  <a:pt x="21600" y="10782"/>
                </a:lnTo>
                <a:lnTo>
                  <a:pt x="6718" y="0"/>
                </a:lnTo>
                <a:close/>
              </a:path>
            </a:pathLst>
          </a:custGeom>
          <a:solidFill>
            <a:srgbClr val="FD8500"/>
          </a:solidFill>
          <a:ln w="12700">
            <a:miter lim="400000"/>
          </a:ln>
        </p:spPr>
        <p:txBody>
          <a:bodyPr lIns="45719" rIns="45719"/>
          <a:lstStyle/>
          <a:p>
            <a:endParaRPr/>
          </a:p>
        </p:txBody>
      </p:sp>
      <p:sp>
        <p:nvSpPr>
          <p:cNvPr id="56" name="bk object 24"/>
          <p:cNvSpPr/>
          <p:nvPr/>
        </p:nvSpPr>
        <p:spPr>
          <a:xfrm>
            <a:off x="-12701" y="4648303"/>
            <a:ext cx="1198831" cy="23976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75720"/>
          </a:solidFill>
          <a:ln w="12700">
            <a:miter lim="400000"/>
          </a:ln>
        </p:spPr>
        <p:txBody>
          <a:bodyPr lIns="45719" rIns="45719"/>
          <a:lstStyle/>
          <a:p>
            <a:endParaRPr/>
          </a:p>
        </p:txBody>
      </p:sp>
      <p:sp>
        <p:nvSpPr>
          <p:cNvPr id="57" name="object 2"/>
          <p:cNvSpPr/>
          <p:nvPr/>
        </p:nvSpPr>
        <p:spPr>
          <a:xfrm>
            <a:off x="-12701" y="5872529"/>
            <a:ext cx="3882163" cy="5366678"/>
          </a:xfrm>
          <a:prstGeom prst="rect">
            <a:avLst/>
          </a:prstGeom>
          <a:blipFill>
            <a:blip r:embed="rId2">
              <a:alphaModFix amt="3469"/>
            </a:blip>
            <a:stretch>
              <a:fillRect/>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 </a:t>
            </a:r>
          </a:p>
        </p:txBody>
      </p:sp>
      <p:pic>
        <p:nvPicPr>
          <p:cNvPr id="58"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3" name="Tekstvak 2">
            <a:extLst>
              <a:ext uri="{FF2B5EF4-FFF2-40B4-BE49-F238E27FC236}">
                <a16:creationId xmlns:a16="http://schemas.microsoft.com/office/drawing/2014/main" id="{3815A327-831E-B2EE-89A6-CC09671677CD}"/>
              </a:ext>
            </a:extLst>
          </p:cNvPr>
          <p:cNvSpPr txBox="1"/>
          <p:nvPr/>
        </p:nvSpPr>
        <p:spPr>
          <a:xfrm>
            <a:off x="5064369" y="5011615"/>
            <a:ext cx="11342077" cy="6217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Tekstvak 3">
            <a:extLst>
              <a:ext uri="{FF2B5EF4-FFF2-40B4-BE49-F238E27FC236}">
                <a16:creationId xmlns:a16="http://schemas.microsoft.com/office/drawing/2014/main" id="{4AFCEB53-51D1-E911-48EE-6CD94DEB1B95}"/>
              </a:ext>
            </a:extLst>
          </p:cNvPr>
          <p:cNvSpPr txBox="1"/>
          <p:nvPr/>
        </p:nvSpPr>
        <p:spPr>
          <a:xfrm>
            <a:off x="4314626" y="3948970"/>
            <a:ext cx="113420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0" dirty="0" err="1"/>
              <a:t>Spel</a:t>
            </a:r>
            <a:r>
              <a:rPr lang="en-US" sz="8000" dirty="0"/>
              <a:t>: </a:t>
            </a:r>
            <a:r>
              <a:rPr lang="en-US" sz="8000" dirty="0" err="1"/>
              <a:t>Trechteren</a:t>
            </a:r>
            <a:endParaRPr kumimoji="0" lang="nl-NL" sz="8000" b="0" i="0" u="none" strike="noStrike" cap="none" spc="0" normalizeH="0" baseline="0" dirty="0" err="1">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895132921"/>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4"/>
          <p:cNvSpPr/>
          <p:nvPr/>
        </p:nvSpPr>
        <p:spPr>
          <a:xfrm>
            <a:off x="-1" y="0"/>
            <a:ext cx="1178447" cy="1669122"/>
          </a:xfrm>
          <a:custGeom>
            <a:avLst/>
            <a:gdLst/>
            <a:ahLst/>
            <a:cxnLst>
              <a:cxn ang="0">
                <a:pos x="wd2" y="hd2"/>
              </a:cxn>
              <a:cxn ang="5400000">
                <a:pos x="wd2" y="hd2"/>
              </a:cxn>
              <a:cxn ang="10800000">
                <a:pos x="wd2" y="hd2"/>
              </a:cxn>
              <a:cxn ang="16200000">
                <a:pos x="wd2" y="hd2"/>
              </a:cxn>
            </a:cxnLst>
            <a:rect l="0" t="0" r="r" b="b"/>
            <a:pathLst>
              <a:path w="21600" h="21600" extrusionOk="0">
                <a:moveTo>
                  <a:pt x="12606" y="0"/>
                </a:moveTo>
                <a:lnTo>
                  <a:pt x="0" y="0"/>
                </a:lnTo>
                <a:lnTo>
                  <a:pt x="0" y="21600"/>
                </a:lnTo>
                <a:lnTo>
                  <a:pt x="21600" y="6350"/>
                </a:lnTo>
                <a:lnTo>
                  <a:pt x="12606" y="0"/>
                </a:lnTo>
                <a:close/>
              </a:path>
            </a:pathLst>
          </a:custGeom>
          <a:solidFill>
            <a:srgbClr val="BD1F14"/>
          </a:solidFill>
          <a:ln w="12700">
            <a:miter lim="400000"/>
          </a:ln>
        </p:spPr>
        <p:txBody>
          <a:bodyPr lIns="45719" rIns="45719"/>
          <a:lstStyle/>
          <a:p>
            <a:endParaRPr/>
          </a:p>
        </p:txBody>
      </p:sp>
      <p:sp>
        <p:nvSpPr>
          <p:cNvPr id="23" name="object 5"/>
          <p:cNvSpPr/>
          <p:nvPr/>
        </p:nvSpPr>
        <p:spPr>
          <a:xfrm>
            <a:off x="1178445" y="0"/>
            <a:ext cx="5366665" cy="3174022"/>
          </a:xfrm>
          <a:custGeom>
            <a:avLst/>
            <a:gdLst/>
            <a:ahLst/>
            <a:cxnLst>
              <a:cxn ang="0">
                <a:pos x="wd2" y="hd2"/>
              </a:cxn>
              <a:cxn ang="5400000">
                <a:pos x="wd2" y="hd2"/>
              </a:cxn>
              <a:cxn ang="10800000">
                <a:pos x="wd2" y="hd2"/>
              </a:cxn>
              <a:cxn ang="16200000">
                <a:pos x="wd2" y="hd2"/>
              </a:cxn>
            </a:cxnLst>
            <a:rect l="0" t="0" r="r" b="b"/>
            <a:pathLst>
              <a:path w="21600" h="21600" extrusionOk="0">
                <a:moveTo>
                  <a:pt x="19625" y="0"/>
                </a:moveTo>
                <a:lnTo>
                  <a:pt x="1975" y="0"/>
                </a:lnTo>
                <a:lnTo>
                  <a:pt x="0" y="3339"/>
                </a:lnTo>
                <a:lnTo>
                  <a:pt x="10800" y="21600"/>
                </a:lnTo>
                <a:lnTo>
                  <a:pt x="21600" y="3339"/>
                </a:lnTo>
                <a:lnTo>
                  <a:pt x="19625" y="0"/>
                </a:lnTo>
                <a:close/>
              </a:path>
            </a:pathLst>
          </a:custGeom>
          <a:solidFill>
            <a:srgbClr val="FD8500"/>
          </a:solidFill>
          <a:ln w="12700">
            <a:miter lim="400000"/>
          </a:ln>
        </p:spPr>
        <p:txBody>
          <a:bodyPr lIns="45719" rIns="45719"/>
          <a:lstStyle/>
          <a:p>
            <a:endParaRPr/>
          </a:p>
        </p:txBody>
      </p:sp>
      <p:sp>
        <p:nvSpPr>
          <p:cNvPr id="24" name="object 6"/>
          <p:cNvSpPr/>
          <p:nvPr/>
        </p:nvSpPr>
        <p:spPr>
          <a:xfrm>
            <a:off x="-1" y="495760"/>
            <a:ext cx="3866834" cy="5366679"/>
          </a:xfrm>
          <a:custGeom>
            <a:avLst/>
            <a:gdLst/>
            <a:ahLst/>
            <a:cxnLst>
              <a:cxn ang="0">
                <a:pos x="wd2" y="hd2"/>
              </a:cxn>
              <a:cxn ang="5400000">
                <a:pos x="wd2" y="hd2"/>
              </a:cxn>
              <a:cxn ang="10800000">
                <a:pos x="wd2" y="hd2"/>
              </a:cxn>
              <a:cxn ang="16200000">
                <a:pos x="wd2" y="hd2"/>
              </a:cxn>
            </a:cxnLst>
            <a:rect l="0" t="0" r="r" b="b"/>
            <a:pathLst>
              <a:path w="21600" h="21600" extrusionOk="0">
                <a:moveTo>
                  <a:pt x="6611" y="0"/>
                </a:moveTo>
                <a:lnTo>
                  <a:pt x="0" y="4763"/>
                </a:lnTo>
                <a:lnTo>
                  <a:pt x="0" y="16837"/>
                </a:lnTo>
                <a:lnTo>
                  <a:pt x="6611" y="21600"/>
                </a:lnTo>
                <a:lnTo>
                  <a:pt x="21600" y="10800"/>
                </a:lnTo>
                <a:lnTo>
                  <a:pt x="6611" y="0"/>
                </a:lnTo>
                <a:close/>
              </a:path>
            </a:pathLst>
          </a:custGeom>
          <a:solidFill>
            <a:srgbClr val="FF0000"/>
          </a:solidFill>
          <a:ln w="12700">
            <a:miter lim="400000"/>
          </a:ln>
        </p:spPr>
        <p:txBody>
          <a:bodyPr lIns="45719" rIns="45719"/>
          <a:lstStyle/>
          <a:p>
            <a:endParaRPr/>
          </a:p>
        </p:txBody>
      </p:sp>
      <p:sp>
        <p:nvSpPr>
          <p:cNvPr id="25" name="object 7"/>
          <p:cNvSpPr/>
          <p:nvPr/>
        </p:nvSpPr>
        <p:spPr>
          <a:xfrm>
            <a:off x="687730" y="-1"/>
            <a:ext cx="991528" cy="4957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00" y="21600"/>
                </a:lnTo>
                <a:lnTo>
                  <a:pt x="21600" y="0"/>
                </a:lnTo>
                <a:close/>
              </a:path>
            </a:pathLst>
          </a:custGeom>
          <a:solidFill>
            <a:srgbClr val="B75720"/>
          </a:solidFill>
          <a:ln w="12700">
            <a:miter lim="400000"/>
          </a:ln>
        </p:spPr>
        <p:txBody>
          <a:bodyPr lIns="45719" rIns="45719"/>
          <a:lstStyle/>
          <a:p>
            <a:endParaRPr/>
          </a:p>
        </p:txBody>
      </p:sp>
      <p:sp>
        <p:nvSpPr>
          <p:cNvPr id="26" name="object 9"/>
          <p:cNvSpPr/>
          <p:nvPr/>
        </p:nvSpPr>
        <p:spPr>
          <a:xfrm>
            <a:off x="0" y="4688640"/>
            <a:ext cx="1173416" cy="2346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BD1F14"/>
          </a:solidFill>
          <a:ln w="12700">
            <a:miter lim="400000"/>
          </a:ln>
        </p:spPr>
        <p:txBody>
          <a:bodyPr lIns="45719" rIns="45719"/>
          <a:lstStyle/>
          <a:p>
            <a:endParaRPr/>
          </a:p>
        </p:txBody>
      </p:sp>
      <p:sp>
        <p:nvSpPr>
          <p:cNvPr id="27" name="object 10"/>
          <p:cNvSpPr/>
          <p:nvPr/>
        </p:nvSpPr>
        <p:spPr>
          <a:xfrm>
            <a:off x="-1" y="5862053"/>
            <a:ext cx="3856763" cy="5366664"/>
          </a:xfrm>
          <a:prstGeom prst="rect">
            <a:avLst/>
          </a:prstGeom>
          <a:blipFill>
            <a:blip r:embed="rId2">
              <a:alphaModFix amt="3370"/>
            </a:blip>
            <a:stretch>
              <a:fillRect/>
            </a:stretch>
          </a:blipFill>
          <a:ln w="12700">
            <a:miter lim="400000"/>
          </a:ln>
        </p:spPr>
        <p:txBody>
          <a:bodyPr lIns="45719" rIns="45719"/>
          <a:lstStyle/>
          <a:p>
            <a:endParaRPr/>
          </a:p>
        </p:txBody>
      </p:sp>
      <p:pic>
        <p:nvPicPr>
          <p:cNvPr id="32" name="Afbeelding" descr="Afbeelding"/>
          <p:cNvPicPr>
            <a:picLocks noChangeAspect="1"/>
          </p:cNvPicPr>
          <p:nvPr/>
        </p:nvPicPr>
        <p:blipFill>
          <a:blip r:embed="rId3"/>
          <a:stretch>
            <a:fillRect/>
          </a:stretch>
        </p:blipFill>
        <p:spPr>
          <a:xfrm>
            <a:off x="3882567" y="496417"/>
            <a:ext cx="5366665" cy="5366665"/>
          </a:xfrm>
          <a:prstGeom prst="rect">
            <a:avLst/>
          </a:prstGeom>
          <a:ln w="12700">
            <a:miter lim="400000"/>
          </a:ln>
        </p:spPr>
      </p:pic>
      <p:sp>
        <p:nvSpPr>
          <p:cNvPr id="2" name="Tekstvak 1">
            <a:extLst>
              <a:ext uri="{FF2B5EF4-FFF2-40B4-BE49-F238E27FC236}">
                <a16:creationId xmlns:a16="http://schemas.microsoft.com/office/drawing/2014/main" id="{340AFE1A-8166-CF03-56CE-5CD87A9E2DB2}"/>
              </a:ext>
            </a:extLst>
          </p:cNvPr>
          <p:cNvSpPr txBox="1"/>
          <p:nvPr/>
        </p:nvSpPr>
        <p:spPr>
          <a:xfrm>
            <a:off x="8279295" y="6400800"/>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Tekstvak 4">
            <a:extLst>
              <a:ext uri="{FF2B5EF4-FFF2-40B4-BE49-F238E27FC236}">
                <a16:creationId xmlns:a16="http://schemas.microsoft.com/office/drawing/2014/main" id="{B6AE2B45-B08F-3886-AA6B-480A82A34C26}"/>
              </a:ext>
            </a:extLst>
          </p:cNvPr>
          <p:cNvSpPr txBox="1"/>
          <p:nvPr/>
        </p:nvSpPr>
        <p:spPr>
          <a:xfrm>
            <a:off x="4314626" y="2663065"/>
            <a:ext cx="11342077"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nl-NL" sz="8000" dirty="0"/>
              <a:t>Wat nu?</a:t>
            </a:r>
            <a:endParaRPr kumimoji="0" lang="nl-NL" sz="80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Tekstvak 5">
            <a:extLst>
              <a:ext uri="{FF2B5EF4-FFF2-40B4-BE49-F238E27FC236}">
                <a16:creationId xmlns:a16="http://schemas.microsoft.com/office/drawing/2014/main" id="{B34DC869-90DA-F3BE-1A72-3AEB47698FC0}"/>
              </a:ext>
            </a:extLst>
          </p:cNvPr>
          <p:cNvSpPr txBox="1"/>
          <p:nvPr/>
        </p:nvSpPr>
        <p:spPr>
          <a:xfrm>
            <a:off x="4202133" y="4681647"/>
            <a:ext cx="10315774"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endParaRPr lang="nl-NL" sz="4400" b="0" i="0" u="none" strike="noStrike" cap="none" spc="0" normalizeH="0" baseline="0" dirty="0">
              <a:ln>
                <a:noFill/>
              </a:ln>
              <a:solidFill>
                <a:srgbClr val="000000"/>
              </a:solidFill>
              <a:effectLst/>
              <a:uFillTx/>
            </a:endParaRPr>
          </a:p>
        </p:txBody>
      </p:sp>
    </p:spTree>
    <p:extLst>
      <p:ext uri="{BB962C8B-B14F-4D97-AF65-F5344CB8AC3E}">
        <p14:creationId xmlns:p14="http://schemas.microsoft.com/office/powerpoint/2010/main" val="1120924204"/>
      </p:ext>
    </p:extLst>
  </p:cSld>
  <p:clrMapOvr>
    <a:masterClrMapping/>
  </p:clrMapOvr>
  <p:transition spd="med"/>
</p:sld>
</file>

<file path=ppt/theme/theme1.xml><?xml version="1.0" encoding="utf-8"?>
<a:theme xmlns:a="http://schemas.openxmlformats.org/drawingml/2006/main" name="Kantoorthema">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DAK-PP-S03-INDD-PDF-06" id="{CED07F2B-423D-0347-8E5D-A18AF35B2496}" vid="{404E9929-9C5A-6147-83C8-E59CFFF14F47}"/>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426424FDE005439D7A4922DE7B38FF" ma:contentTypeVersion="21" ma:contentTypeDescription="Een nieuw document maken." ma:contentTypeScope="" ma:versionID="495d1022cff2703445bef3b5264e7110">
  <xsd:schema xmlns:xsd="http://www.w3.org/2001/XMLSchema" xmlns:xs="http://www.w3.org/2001/XMLSchema" xmlns:p="http://schemas.microsoft.com/office/2006/metadata/properties" xmlns:ns2="07efd627-1d22-40e8-9102-cb553dff5a9b" xmlns:ns3="1c164b60-45e9-406a-a444-3d94cb84c92d" targetNamespace="http://schemas.microsoft.com/office/2006/metadata/properties" ma:root="true" ma:fieldsID="469733bdfdb0e2a35875e19637bfc0df" ns2:_="" ns3:_="">
    <xsd:import namespace="07efd627-1d22-40e8-9102-cb553dff5a9b"/>
    <xsd:import namespace="1c164b60-45e9-406a-a444-3d94cb84c92d"/>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fd627-1d22-40e8-9102-cb553dff5a9b"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element name="TaxCatchAll" ma:index="26" nillable="true" ma:displayName="Taxonomy Catch All Column" ma:hidden="true" ma:list="{a396522c-8215-47b6-ab70-d20c9402065f}" ma:internalName="TaxCatchAll" ma:showField="CatchAllData" ma:web="07efd627-1d22-40e8-9102-cb553dff5a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64b60-45e9-406a-a444-3d94cb84c92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7bf9dcaf-30bc-4601-b75f-89f2fbab39d4"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7efd627-1d22-40e8-9102-cb553dff5a9b" xsi:nil="true"/>
    <lcf76f155ced4ddcb4097134ff3c332f xmlns="1c164b60-45e9-406a-a444-3d94cb84c9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731569-59EE-4BC7-B41C-F4DAAFDD02D3}">
  <ds:schemaRefs>
    <ds:schemaRef ds:uri="http://schemas.microsoft.com/sharepoint/v3/contenttype/forms"/>
  </ds:schemaRefs>
</ds:datastoreItem>
</file>

<file path=customXml/itemProps2.xml><?xml version="1.0" encoding="utf-8"?>
<ds:datastoreItem xmlns:ds="http://schemas.openxmlformats.org/officeDocument/2006/customXml" ds:itemID="{FA24F211-7AD9-41C8-AAFB-580D2BA1C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fd627-1d22-40e8-9102-cb553dff5a9b"/>
    <ds:schemaRef ds:uri="1c164b60-45e9-406a-a444-3d94cb84c9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C34FA5-05E6-4F8D-8088-53713BC79918}">
  <ds:schemaRefs>
    <ds:schemaRef ds:uri="http://schemas.microsoft.com/office/2006/metadata/properties"/>
    <ds:schemaRef ds:uri="http://schemas.microsoft.com/office/infopath/2007/PartnerControls"/>
    <ds:schemaRef ds:uri="07efd627-1d22-40e8-9102-cb553dff5a9b"/>
    <ds:schemaRef ds:uri="1c164b60-45e9-406a-a444-3d94cb84c92d"/>
  </ds:schemaRefs>
</ds:datastoreItem>
</file>

<file path=docProps/app.xml><?xml version="1.0" encoding="utf-8"?>
<Properties xmlns="http://schemas.openxmlformats.org/officeDocument/2006/extended-properties" xmlns:vt="http://schemas.openxmlformats.org/officeDocument/2006/docPropsVTypes">
  <Template>Powerpoint sjabloon (1)</Template>
  <TotalTime>0</TotalTime>
  <Words>196</Words>
  <Application>Microsoft Office PowerPoint</Application>
  <PresentationFormat>Aangepast</PresentationFormat>
  <Paragraphs>44</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Helvetica</vt:lpstr>
      <vt:lpstr>Helvetica Neue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Jasmijn Olk</dc:creator>
  <cp:lastModifiedBy>Thijs Tromp</cp:lastModifiedBy>
  <cp:revision>133</cp:revision>
  <dcterms:created xsi:type="dcterms:W3CDTF">2024-09-04T10:56:46Z</dcterms:created>
  <dcterms:modified xsi:type="dcterms:W3CDTF">2024-10-31T10:49:46Z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0x0101001F426424FDE005439D7A4922DE7B38FF</vt:lpwstr>
  </property>
</Properties>
</file>