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64"/>
  </p:notesMasterIdLst>
  <p:handoutMasterIdLst>
    <p:handoutMasterId r:id="rId65"/>
  </p:handoutMasterIdLst>
  <p:sldIdLst>
    <p:sldId id="294" r:id="rId2"/>
    <p:sldId id="256" r:id="rId3"/>
    <p:sldId id="259" r:id="rId4"/>
    <p:sldId id="295" r:id="rId5"/>
    <p:sldId id="267" r:id="rId6"/>
    <p:sldId id="306" r:id="rId7"/>
    <p:sldId id="307" r:id="rId8"/>
    <p:sldId id="341" r:id="rId9"/>
    <p:sldId id="310" r:id="rId10"/>
    <p:sldId id="343" r:id="rId11"/>
    <p:sldId id="309" r:id="rId12"/>
    <p:sldId id="342" r:id="rId13"/>
    <p:sldId id="308" r:id="rId14"/>
    <p:sldId id="340" r:id="rId15"/>
    <p:sldId id="313" r:id="rId16"/>
    <p:sldId id="314" r:id="rId17"/>
    <p:sldId id="315" r:id="rId18"/>
    <p:sldId id="316" r:id="rId19"/>
    <p:sldId id="317" r:id="rId20"/>
    <p:sldId id="319" r:id="rId21"/>
    <p:sldId id="322" r:id="rId22"/>
    <p:sldId id="321" r:id="rId23"/>
    <p:sldId id="318" r:id="rId24"/>
    <p:sldId id="344" r:id="rId25"/>
    <p:sldId id="324" r:id="rId26"/>
    <p:sldId id="325" r:id="rId27"/>
    <p:sldId id="326" r:id="rId28"/>
    <p:sldId id="328" r:id="rId29"/>
    <p:sldId id="345" r:id="rId30"/>
    <p:sldId id="346" r:id="rId31"/>
    <p:sldId id="362" r:id="rId32"/>
    <p:sldId id="363" r:id="rId33"/>
    <p:sldId id="364" r:id="rId34"/>
    <p:sldId id="365" r:id="rId35"/>
    <p:sldId id="366" r:id="rId36"/>
    <p:sldId id="390" r:id="rId37"/>
    <p:sldId id="391" r:id="rId38"/>
    <p:sldId id="393" r:id="rId39"/>
    <p:sldId id="392" r:id="rId40"/>
    <p:sldId id="367" r:id="rId41"/>
    <p:sldId id="368" r:id="rId42"/>
    <p:sldId id="369" r:id="rId43"/>
    <p:sldId id="370" r:id="rId44"/>
    <p:sldId id="371" r:id="rId45"/>
    <p:sldId id="292" r:id="rId46"/>
    <p:sldId id="372" r:id="rId47"/>
    <p:sldId id="373" r:id="rId48"/>
    <p:sldId id="374" r:id="rId49"/>
    <p:sldId id="375" r:id="rId50"/>
    <p:sldId id="376" r:id="rId51"/>
    <p:sldId id="377" r:id="rId52"/>
    <p:sldId id="378" r:id="rId53"/>
    <p:sldId id="379" r:id="rId54"/>
    <p:sldId id="380" r:id="rId55"/>
    <p:sldId id="381" r:id="rId56"/>
    <p:sldId id="382" r:id="rId57"/>
    <p:sldId id="383" r:id="rId58"/>
    <p:sldId id="384" r:id="rId59"/>
    <p:sldId id="385" r:id="rId60"/>
    <p:sldId id="386" r:id="rId61"/>
    <p:sldId id="387" r:id="rId62"/>
    <p:sldId id="389" r:id="rId63"/>
  </p:sldIdLst>
  <p:sldSz cx="9144000" cy="6858000" type="screen4x3"/>
  <p:notesSz cx="6858000" cy="9144000"/>
  <p:defaultTextStyle>
    <a:defPPr>
      <a:defRPr lang="nl-NL"/>
    </a:defPPr>
    <a:lvl1pPr algn="l" rtl="0" fontAlgn="base">
      <a:spcBef>
        <a:spcPct val="0"/>
      </a:spcBef>
      <a:spcAft>
        <a:spcPct val="0"/>
      </a:spcAft>
      <a:defRPr sz="2400" kern="1200">
        <a:solidFill>
          <a:schemeClr val="tx1"/>
        </a:solidFill>
        <a:latin typeface="Verdana" panose="020B0604030504040204" pitchFamily="34" charset="0"/>
        <a:ea typeface="+mn-ea"/>
        <a:cs typeface="+mn-cs"/>
      </a:defRPr>
    </a:lvl1pPr>
    <a:lvl2pPr marL="457200" algn="l" rtl="0" fontAlgn="base">
      <a:spcBef>
        <a:spcPct val="0"/>
      </a:spcBef>
      <a:spcAft>
        <a:spcPct val="0"/>
      </a:spcAft>
      <a:defRPr sz="2400" kern="1200">
        <a:solidFill>
          <a:schemeClr val="tx1"/>
        </a:solidFill>
        <a:latin typeface="Verdana" panose="020B0604030504040204" pitchFamily="34" charset="0"/>
        <a:ea typeface="+mn-ea"/>
        <a:cs typeface="+mn-cs"/>
      </a:defRPr>
    </a:lvl2pPr>
    <a:lvl3pPr marL="914400" algn="l" rtl="0" fontAlgn="base">
      <a:spcBef>
        <a:spcPct val="0"/>
      </a:spcBef>
      <a:spcAft>
        <a:spcPct val="0"/>
      </a:spcAft>
      <a:defRPr sz="2400" kern="1200">
        <a:solidFill>
          <a:schemeClr val="tx1"/>
        </a:solidFill>
        <a:latin typeface="Verdana" panose="020B0604030504040204" pitchFamily="34" charset="0"/>
        <a:ea typeface="+mn-ea"/>
        <a:cs typeface="+mn-cs"/>
      </a:defRPr>
    </a:lvl3pPr>
    <a:lvl4pPr marL="1371600" algn="l" rtl="0" fontAlgn="base">
      <a:spcBef>
        <a:spcPct val="0"/>
      </a:spcBef>
      <a:spcAft>
        <a:spcPct val="0"/>
      </a:spcAft>
      <a:defRPr sz="2400" kern="1200">
        <a:solidFill>
          <a:schemeClr val="tx1"/>
        </a:solidFill>
        <a:latin typeface="Verdana" panose="020B0604030504040204" pitchFamily="34" charset="0"/>
        <a:ea typeface="+mn-ea"/>
        <a:cs typeface="+mn-cs"/>
      </a:defRPr>
    </a:lvl4pPr>
    <a:lvl5pPr marL="1828800" algn="l" rtl="0" fontAlgn="base">
      <a:spcBef>
        <a:spcPct val="0"/>
      </a:spcBef>
      <a:spcAft>
        <a:spcPct val="0"/>
      </a:spcAft>
      <a:defRPr sz="2400" kern="1200">
        <a:solidFill>
          <a:schemeClr val="tx1"/>
        </a:solidFill>
        <a:latin typeface="Verdana" panose="020B0604030504040204" pitchFamily="34" charset="0"/>
        <a:ea typeface="+mn-ea"/>
        <a:cs typeface="+mn-cs"/>
      </a:defRPr>
    </a:lvl5pPr>
    <a:lvl6pPr marL="2286000" algn="l" defTabSz="914400" rtl="0" eaLnBrk="1" latinLnBrk="0" hangingPunct="1">
      <a:defRPr sz="2400" kern="1200">
        <a:solidFill>
          <a:schemeClr val="tx1"/>
        </a:solidFill>
        <a:latin typeface="Verdana" panose="020B0604030504040204" pitchFamily="34" charset="0"/>
        <a:ea typeface="+mn-ea"/>
        <a:cs typeface="+mn-cs"/>
      </a:defRPr>
    </a:lvl6pPr>
    <a:lvl7pPr marL="2743200" algn="l" defTabSz="914400" rtl="0" eaLnBrk="1" latinLnBrk="0" hangingPunct="1">
      <a:defRPr sz="2400" kern="1200">
        <a:solidFill>
          <a:schemeClr val="tx1"/>
        </a:solidFill>
        <a:latin typeface="Verdana" panose="020B0604030504040204" pitchFamily="34" charset="0"/>
        <a:ea typeface="+mn-ea"/>
        <a:cs typeface="+mn-cs"/>
      </a:defRPr>
    </a:lvl7pPr>
    <a:lvl8pPr marL="3200400" algn="l" defTabSz="914400" rtl="0" eaLnBrk="1" latinLnBrk="0" hangingPunct="1">
      <a:defRPr sz="2400" kern="1200">
        <a:solidFill>
          <a:schemeClr val="tx1"/>
        </a:solidFill>
        <a:latin typeface="Verdana" panose="020B0604030504040204" pitchFamily="34" charset="0"/>
        <a:ea typeface="+mn-ea"/>
        <a:cs typeface="+mn-cs"/>
      </a:defRPr>
    </a:lvl8pPr>
    <a:lvl9pPr marL="3657600" algn="l" defTabSz="914400" rtl="0" eaLnBrk="1" latinLnBrk="0" hangingPunct="1">
      <a:defRPr sz="2400"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15">
          <p15:clr>
            <a:srgbClr val="A4A3A4"/>
          </p15:clr>
        </p15:guide>
        <p15:guide id="2" pos="83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714" autoAdjust="0"/>
    <p:restoredTop sz="77027" autoAdjust="0"/>
  </p:normalViewPr>
  <p:slideViewPr>
    <p:cSldViewPr>
      <p:cViewPr varScale="1">
        <p:scale>
          <a:sx n="85" d="100"/>
          <a:sy n="85" d="100"/>
        </p:scale>
        <p:origin x="2076" y="84"/>
      </p:cViewPr>
      <p:guideLst>
        <p:guide orient="horz" pos="2115"/>
        <p:guide pos="83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5042"/>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7938" name="Rectangle 2">
            <a:extLst>
              <a:ext uri="{FF2B5EF4-FFF2-40B4-BE49-F238E27FC236}">
                <a16:creationId xmlns:a16="http://schemas.microsoft.com/office/drawing/2014/main" id="{B1D649D6-5FB5-BB3B-9235-3B389250418E}"/>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Arial" pitchFamily="34" charset="0"/>
              </a:defRPr>
            </a:lvl1pPr>
          </a:lstStyle>
          <a:p>
            <a:pPr>
              <a:defRPr/>
            </a:pPr>
            <a:endParaRPr lang="nl-NL"/>
          </a:p>
        </p:txBody>
      </p:sp>
      <p:sp>
        <p:nvSpPr>
          <p:cNvPr id="167939" name="Rectangle 3">
            <a:extLst>
              <a:ext uri="{FF2B5EF4-FFF2-40B4-BE49-F238E27FC236}">
                <a16:creationId xmlns:a16="http://schemas.microsoft.com/office/drawing/2014/main" id="{86C7A397-CCF0-6B5B-2566-8AD37A355331}"/>
              </a:ext>
            </a:extLst>
          </p:cNvPr>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Arial" pitchFamily="34" charset="0"/>
              </a:defRPr>
            </a:lvl1pPr>
          </a:lstStyle>
          <a:p>
            <a:pPr>
              <a:defRPr/>
            </a:pPr>
            <a:endParaRPr lang="nl-NL"/>
          </a:p>
        </p:txBody>
      </p:sp>
      <p:sp>
        <p:nvSpPr>
          <p:cNvPr id="167940" name="Rectangle 4">
            <a:extLst>
              <a:ext uri="{FF2B5EF4-FFF2-40B4-BE49-F238E27FC236}">
                <a16:creationId xmlns:a16="http://schemas.microsoft.com/office/drawing/2014/main" id="{72380744-BC0C-C8A4-211F-70E45D2CF6D4}"/>
              </a:ext>
            </a:extLst>
          </p:cNvPr>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Arial" pitchFamily="34" charset="0"/>
              </a:defRPr>
            </a:lvl1pPr>
          </a:lstStyle>
          <a:p>
            <a:pPr>
              <a:defRPr/>
            </a:pPr>
            <a:endParaRPr lang="nl-NL"/>
          </a:p>
        </p:txBody>
      </p:sp>
      <p:sp>
        <p:nvSpPr>
          <p:cNvPr id="167941" name="Rectangle 5">
            <a:extLst>
              <a:ext uri="{FF2B5EF4-FFF2-40B4-BE49-F238E27FC236}">
                <a16:creationId xmlns:a16="http://schemas.microsoft.com/office/drawing/2014/main" id="{278D656C-5D0F-01E5-8169-A70BECFC4468}"/>
              </a:ext>
            </a:extLst>
          </p:cNvPr>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C1EA8A6C-1862-4EDF-95A3-3106A9D418B6}" type="slidenum">
              <a:rPr lang="nl-NL" altLang="nl-NL"/>
              <a:pPr/>
              <a:t>‹nr.›</a:t>
            </a:fld>
            <a:endParaRPr lang="nl-NL" altLang="nl-NL"/>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BFFD3D4-1239-D7BE-958C-BF7AE1883CD9}"/>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Arial" pitchFamily="34" charset="0"/>
              </a:defRPr>
            </a:lvl1pPr>
          </a:lstStyle>
          <a:p>
            <a:pPr>
              <a:defRPr/>
            </a:pPr>
            <a:endParaRPr lang="nl-NL"/>
          </a:p>
        </p:txBody>
      </p:sp>
      <p:sp>
        <p:nvSpPr>
          <p:cNvPr id="3075" name="Rectangle 3">
            <a:extLst>
              <a:ext uri="{FF2B5EF4-FFF2-40B4-BE49-F238E27FC236}">
                <a16:creationId xmlns:a16="http://schemas.microsoft.com/office/drawing/2014/main" id="{A712B576-2A2D-9CB9-E4DB-C97BA081C875}"/>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Arial" pitchFamily="34" charset="0"/>
              </a:defRPr>
            </a:lvl1pPr>
          </a:lstStyle>
          <a:p>
            <a:pPr>
              <a:defRPr/>
            </a:pPr>
            <a:endParaRPr lang="nl-NL"/>
          </a:p>
        </p:txBody>
      </p:sp>
      <p:sp>
        <p:nvSpPr>
          <p:cNvPr id="66564" name="Rectangle 4">
            <a:extLst>
              <a:ext uri="{FF2B5EF4-FFF2-40B4-BE49-F238E27FC236}">
                <a16:creationId xmlns:a16="http://schemas.microsoft.com/office/drawing/2014/main" id="{05CCF367-9B09-4B20-564B-484C08146461}"/>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A78D5732-8A44-ED35-E6FF-DFA47768C365}"/>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noProof="0"/>
              <a:t>Klik om de opmaakprofielen van de modeltekst te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sp>
        <p:nvSpPr>
          <p:cNvPr id="3078" name="Rectangle 6">
            <a:extLst>
              <a:ext uri="{FF2B5EF4-FFF2-40B4-BE49-F238E27FC236}">
                <a16:creationId xmlns:a16="http://schemas.microsoft.com/office/drawing/2014/main" id="{945AD2CC-06B7-540B-21CF-054772874701}"/>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Arial" pitchFamily="34" charset="0"/>
              </a:defRPr>
            </a:lvl1pPr>
          </a:lstStyle>
          <a:p>
            <a:pPr>
              <a:defRPr/>
            </a:pPr>
            <a:endParaRPr lang="nl-NL"/>
          </a:p>
        </p:txBody>
      </p:sp>
      <p:sp>
        <p:nvSpPr>
          <p:cNvPr id="3079" name="Rectangle 7">
            <a:extLst>
              <a:ext uri="{FF2B5EF4-FFF2-40B4-BE49-F238E27FC236}">
                <a16:creationId xmlns:a16="http://schemas.microsoft.com/office/drawing/2014/main" id="{8D0BEE19-0A26-D671-D47C-E8AD823C4035}"/>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234DC4BD-EB79-4A0E-A1DB-FE695DDBEC96}" type="slidenum">
              <a:rPr lang="nl-NL" altLang="nl-NL"/>
              <a:pPr/>
              <a:t>‹nr.›</a:t>
            </a:fld>
            <a:endParaRPr lang="nl-NL" altLang="nl-N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a:extLst>
              <a:ext uri="{FF2B5EF4-FFF2-40B4-BE49-F238E27FC236}">
                <a16:creationId xmlns:a16="http://schemas.microsoft.com/office/drawing/2014/main" id="{3448A047-F620-1060-750B-56E8A97D746D}"/>
              </a:ext>
            </a:extLst>
          </p:cNvPr>
          <p:cNvSpPr>
            <a:spLocks noGrp="1" noChangeArrowheads="1"/>
          </p:cNvSpPr>
          <p:nvPr>
            <p:ph type="sldNum" sz="quarter" idx="5"/>
          </p:nvPr>
        </p:nvSpPr>
        <p:spPr>
          <a:noFill/>
        </p:spPr>
        <p:txBody>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fld id="{EAEF529A-0133-400D-8EA8-43255D16EB4A}" type="slidenum">
              <a:rPr lang="nl-NL" altLang="nl-NL" sz="1200">
                <a:latin typeface="Arial" panose="020B0604020202020204" pitchFamily="34" charset="0"/>
              </a:rPr>
              <a:pPr eaLnBrk="1" hangingPunct="1"/>
              <a:t>2</a:t>
            </a:fld>
            <a:endParaRPr lang="nl-NL" altLang="nl-NL" sz="1200">
              <a:latin typeface="Arial" panose="020B0604020202020204" pitchFamily="34" charset="0"/>
            </a:endParaRPr>
          </a:p>
        </p:txBody>
      </p:sp>
      <p:sp>
        <p:nvSpPr>
          <p:cNvPr id="67587" name="Rectangle 2">
            <a:extLst>
              <a:ext uri="{FF2B5EF4-FFF2-40B4-BE49-F238E27FC236}">
                <a16:creationId xmlns:a16="http://schemas.microsoft.com/office/drawing/2014/main" id="{BED5500B-0596-504C-DF14-51DCDFFA87EF}"/>
              </a:ext>
            </a:extLst>
          </p:cNvPr>
          <p:cNvSpPr>
            <a:spLocks noRot="1" noChangeArrowheads="1" noTextEdit="1"/>
          </p:cNvSpPr>
          <p:nvPr>
            <p:ph type="sldImg"/>
          </p:nvPr>
        </p:nvSpPr>
        <p:spPr>
          <a:ln/>
        </p:spPr>
      </p:sp>
      <p:sp>
        <p:nvSpPr>
          <p:cNvPr id="67588" name="Rectangle 3">
            <a:extLst>
              <a:ext uri="{FF2B5EF4-FFF2-40B4-BE49-F238E27FC236}">
                <a16:creationId xmlns:a16="http://schemas.microsoft.com/office/drawing/2014/main" id="{E96490C6-397E-494B-3933-BE20A1B4775A}"/>
              </a:ext>
            </a:extLst>
          </p:cNvPr>
          <p:cNvSpPr>
            <a:spLocks noGrp="1" noChangeArrowheads="1"/>
          </p:cNvSpPr>
          <p:nvPr>
            <p:ph type="body" idx="1"/>
          </p:nvPr>
        </p:nvSpPr>
        <p:spPr>
          <a:noFill/>
        </p:spPr>
        <p:txBody>
          <a:bodyPr/>
          <a:lstStyle/>
          <a:p>
            <a:pPr eaLnBrk="1" hangingPunct="1">
              <a:lnSpc>
                <a:spcPct val="80000"/>
              </a:lnSpc>
            </a:pPr>
            <a:r>
              <a:rPr lang="nl-NL" altLang="nl-NL" sz="800" b="1"/>
              <a:t>FASEN BINNEN DE LEVENSLOOP:</a:t>
            </a:r>
          </a:p>
          <a:p>
            <a:pPr eaLnBrk="1" hangingPunct="1">
              <a:lnSpc>
                <a:spcPct val="80000"/>
              </a:lnSpc>
            </a:pPr>
            <a:r>
              <a:rPr lang="nl-NL" altLang="nl-NL" sz="800" b="1"/>
              <a:t>Fase van de jeugd</a:t>
            </a:r>
            <a:endParaRPr lang="nl-NL" altLang="nl-NL" sz="800"/>
          </a:p>
          <a:p>
            <a:pPr eaLnBrk="1" hangingPunct="1">
              <a:lnSpc>
                <a:spcPct val="80000"/>
              </a:lnSpc>
            </a:pPr>
            <a:r>
              <a:rPr lang="nl-NL" altLang="nl-NL" sz="800"/>
              <a:t> In deze fase, die al voor de geboorte begint en doorloopt tot ongeveer 20 jaar, staat vooral de </a:t>
            </a:r>
            <a:r>
              <a:rPr lang="nl-NL" altLang="nl-NL" sz="800" b="1"/>
              <a:t>groei</a:t>
            </a:r>
            <a:r>
              <a:rPr lang="nl-NL" altLang="nl-NL" sz="800"/>
              <a:t> in al zijn facetten centraal (biologisch , psychisch en sociaal); (vorming van een eigen identiteit)</a:t>
            </a:r>
            <a:endParaRPr lang="nl-NL" altLang="nl-NL" sz="800" b="1"/>
          </a:p>
          <a:p>
            <a:pPr eaLnBrk="1" hangingPunct="1">
              <a:lnSpc>
                <a:spcPct val="80000"/>
              </a:lnSpc>
            </a:pPr>
            <a:r>
              <a:rPr lang="nl-NL" altLang="nl-NL" sz="800" b="1"/>
              <a:t>Fase van de volwassenheid</a:t>
            </a:r>
            <a:endParaRPr lang="nl-NL" altLang="nl-NL" sz="800"/>
          </a:p>
          <a:p>
            <a:pPr eaLnBrk="1" hangingPunct="1">
              <a:lnSpc>
                <a:spcPct val="80000"/>
              </a:lnSpc>
            </a:pPr>
            <a:r>
              <a:rPr lang="nl-NL" altLang="nl-NL" sz="800"/>
              <a:t>Deze fase loopt van ongeveer 20 jaar tot rond het 60ste jaar. Hierin krijgt het leven meer </a:t>
            </a:r>
            <a:r>
              <a:rPr lang="nl-NL" altLang="nl-NL" sz="800" b="1"/>
              <a:t>stabiliteit</a:t>
            </a:r>
            <a:r>
              <a:rPr lang="nl-NL" altLang="nl-NL" sz="800"/>
              <a:t> en gaat de mens zijn ontwikkelde vermogens en vaardigheden toepassen in relaties, werk en vrije tijd; (ben ik geworden wat ik wilde?)</a:t>
            </a:r>
            <a:endParaRPr lang="nl-NL" altLang="nl-NL" sz="800" b="1"/>
          </a:p>
          <a:p>
            <a:pPr eaLnBrk="1" hangingPunct="1">
              <a:lnSpc>
                <a:spcPct val="80000"/>
              </a:lnSpc>
            </a:pPr>
            <a:r>
              <a:rPr lang="nl-NL" altLang="nl-NL" sz="800" b="1"/>
              <a:t>Fase van de ouderdom</a:t>
            </a:r>
            <a:endParaRPr lang="nl-NL" altLang="nl-NL" sz="800"/>
          </a:p>
          <a:p>
            <a:pPr eaLnBrk="1" hangingPunct="1">
              <a:lnSpc>
                <a:spcPct val="80000"/>
              </a:lnSpc>
            </a:pPr>
            <a:r>
              <a:rPr lang="nl-NL" altLang="nl-NL" sz="800"/>
              <a:t>Deze fase begint zo rond het 60ste  jaar en loopt door tot het sterven. In deze fase staan </a:t>
            </a:r>
            <a:r>
              <a:rPr lang="nl-NL" altLang="nl-NL" sz="800" b="1"/>
              <a:t>verdieping</a:t>
            </a:r>
            <a:r>
              <a:rPr lang="nl-NL" altLang="nl-NL" sz="800"/>
              <a:t> en </a:t>
            </a:r>
            <a:r>
              <a:rPr lang="nl-NL" altLang="nl-NL" sz="800" b="1"/>
              <a:t>afbouw </a:t>
            </a:r>
            <a:r>
              <a:rPr lang="nl-NL" altLang="nl-NL" sz="800"/>
              <a:t>centraal. (nieuwe identiteit a.g.v. evaluatie van eigen leven, ik ben die ik ben geworden)</a:t>
            </a:r>
          </a:p>
          <a:p>
            <a:pPr eaLnBrk="1" hangingPunct="1">
              <a:lnSpc>
                <a:spcPct val="80000"/>
              </a:lnSpc>
            </a:pPr>
            <a:br>
              <a:rPr lang="nl-NL" altLang="nl-NL" sz="800"/>
            </a:br>
            <a:r>
              <a:rPr lang="nl-NL" altLang="nl-NL" sz="800" b="1"/>
              <a:t>DE OUDERE VOLWASSENE </a:t>
            </a:r>
          </a:p>
          <a:p>
            <a:pPr eaLnBrk="1" hangingPunct="1">
              <a:lnSpc>
                <a:spcPct val="80000"/>
              </a:lnSpc>
            </a:pPr>
            <a:r>
              <a:rPr lang="nl-NL" altLang="nl-NL" sz="800" b="1"/>
              <a:t>(tussen ongeveer 50ste en 70ste levensjaar)</a:t>
            </a:r>
            <a:endParaRPr lang="nl-NL" altLang="nl-NL" sz="800"/>
          </a:p>
          <a:p>
            <a:pPr eaLnBrk="1" hangingPunct="1">
              <a:lnSpc>
                <a:spcPct val="80000"/>
              </a:lnSpc>
            </a:pPr>
            <a:r>
              <a:rPr lang="nl-NL" altLang="nl-NL" sz="800"/>
              <a:t>In deze fase staan de afbouw van het werk en het vertrek van het laatste kind uit het ouderlijk huis vaak op de voorgrond. De eerste kleinkinderen zijn er wellicht. Het betekent de voorbereiding op het ouder worden en dus een omschakeling naar een andere levensstijl, het zoeken naar een nieuwe invulling en zingeving van het leven. Zo ontstaan er diverse typen volwassenen:</a:t>
            </a:r>
            <a:endParaRPr lang="nl-NL" altLang="nl-NL" sz="800" b="1"/>
          </a:p>
          <a:p>
            <a:pPr eaLnBrk="1" hangingPunct="1">
              <a:lnSpc>
                <a:spcPct val="80000"/>
              </a:lnSpc>
            </a:pPr>
            <a:r>
              <a:rPr lang="nl-NL" altLang="nl-NL" sz="800" b="1"/>
              <a:t>De “rijpe” oudere volwassenen</a:t>
            </a:r>
            <a:r>
              <a:rPr lang="nl-NL" altLang="nl-NL" sz="800"/>
              <a:t>: zij ervaren het ouder worden als een natuurlijk proces. Zoals zij een zinvolle invulling gaven aan de andere levensfasen, zo zullen zij ook in deze fase zoeken naar een nieuwe invulling. Zij zijn tevreden met hun leven en accepteren daardoor vaak makkelijker deze nieuwe fase in hun leven.</a:t>
            </a:r>
            <a:endParaRPr lang="nl-NL" altLang="nl-NL" sz="800" b="1"/>
          </a:p>
          <a:p>
            <a:pPr eaLnBrk="1" hangingPunct="1">
              <a:lnSpc>
                <a:spcPct val="80000"/>
              </a:lnSpc>
            </a:pPr>
            <a:r>
              <a:rPr lang="nl-NL" altLang="nl-NL" sz="800" b="1"/>
              <a:t>De “leunstoel” oudere volwassenen: </a:t>
            </a:r>
            <a:r>
              <a:rPr lang="nl-NL" altLang="nl-NL" sz="800"/>
              <a:t>zij ervaren deze nieuwe fase als een rustperiode. Na een actief leven kunnen ze nu rustig gaan genieten van de oude dag. Ze hopen geen verantwoordelijkheden meer te hoeven dragen.</a:t>
            </a:r>
            <a:endParaRPr lang="nl-NL" altLang="nl-NL" sz="800" b="1"/>
          </a:p>
          <a:p>
            <a:pPr eaLnBrk="1" hangingPunct="1">
              <a:lnSpc>
                <a:spcPct val="80000"/>
              </a:lnSpc>
            </a:pPr>
            <a:r>
              <a:rPr lang="nl-NL" altLang="nl-NL" sz="800" b="1"/>
              <a:t>De “afwerende” oudere volwassenen: </a:t>
            </a:r>
            <a:r>
              <a:rPr lang="nl-NL" altLang="nl-NL" sz="800"/>
              <a:t>deze mensen hebben tijdens hun hele leven geleerd om moeilijkheden uit de weg te gaan en hebben een afweermechanisme ontwikkeld waarmee zij minder prettige gevoelens onderdrukken of wegpraten (=rationaliseren)</a:t>
            </a:r>
            <a:endParaRPr lang="nl-NL" altLang="nl-NL" sz="800" b="1"/>
          </a:p>
          <a:p>
            <a:pPr eaLnBrk="1" hangingPunct="1">
              <a:lnSpc>
                <a:spcPct val="80000"/>
              </a:lnSpc>
            </a:pPr>
            <a:r>
              <a:rPr lang="nl-NL" altLang="nl-NL" sz="800" b="1"/>
              <a:t>De “verbitterde”oudere volwassenen: </a:t>
            </a:r>
            <a:r>
              <a:rPr lang="nl-NL" altLang="nl-NL" sz="800"/>
              <a:t>zij kunnen niet accepteren dat hun leven gelopen is, zoals het gelopen is. Ze hebben niet bereikt wat ze wilden bereiken en geven daar anderen de schuld van. Ze hebben hun mid-life-crisis niet goed doorgewerkt.</a:t>
            </a:r>
            <a:endParaRPr lang="nl-NL" altLang="nl-NL" sz="800" b="1"/>
          </a:p>
          <a:p>
            <a:pPr eaLnBrk="1" hangingPunct="1">
              <a:lnSpc>
                <a:spcPct val="80000"/>
              </a:lnSpc>
            </a:pPr>
            <a:r>
              <a:rPr lang="nl-NL" altLang="nl-NL" sz="800" b="1"/>
              <a:t>De “zichzelf-hatende” oudere volwassenen</a:t>
            </a:r>
            <a:r>
              <a:rPr lang="nl-NL" altLang="nl-NL" sz="800"/>
              <a:t>: ook zij zijn teleurgesteld in het leven, maar verwijten dit zichzelf. Ze kunnen het zichzelf niet vergeven dat ze er niet meer van gemaakt hebben. Bij deze mensen zien we de meeste depressieve reacties.</a:t>
            </a:r>
            <a:endParaRPr lang="nl-NL" altLang="nl-NL" sz="800" b="1"/>
          </a:p>
          <a:p>
            <a:pPr eaLnBrk="1" hangingPunct="1">
              <a:lnSpc>
                <a:spcPct val="80000"/>
              </a:lnSpc>
            </a:pPr>
            <a:br>
              <a:rPr lang="nl-NL" altLang="nl-NL" sz="800" b="1"/>
            </a:br>
            <a:r>
              <a:rPr lang="nl-NL" altLang="nl-NL" sz="800" b="1"/>
              <a:t>DE BEJAARDE VOLWASSENE</a:t>
            </a:r>
          </a:p>
          <a:p>
            <a:pPr eaLnBrk="1" hangingPunct="1">
              <a:lnSpc>
                <a:spcPct val="80000"/>
              </a:lnSpc>
            </a:pPr>
            <a:r>
              <a:rPr lang="nl-NL" altLang="nl-NL" sz="800" b="1"/>
              <a:t>(tussen ongeveer het 70ste en 80 ste jaar)</a:t>
            </a:r>
            <a:endParaRPr lang="nl-NL" altLang="nl-NL" sz="800"/>
          </a:p>
          <a:p>
            <a:pPr eaLnBrk="1" hangingPunct="1">
              <a:lnSpc>
                <a:spcPct val="80000"/>
              </a:lnSpc>
            </a:pPr>
            <a:r>
              <a:rPr lang="nl-NL" altLang="nl-NL" sz="800"/>
              <a:t>In deze fase is het belangrijk of men inderdaad tot een nieuwe invulling en zingeving is gekomen. Als iemand de ouderdom als een aftakeling ervaart, zal hij meer moeite hebben met de oude dag, dan wanneer iemand nog bezigheden heeft of met een tevreden gevoel terugkijkt op zijn leven. Het “bejaard”zijn houdt dus niet automatisch in dat iemand aftakelt. Op zichzelf neemt een aantal functies wel af, zoals het tempo van denken en handelen. Daar staan andere kwaliteiten tegenover zoals: levens-wijsheid en het inzicht dat hij in de loop der jaren heeft opgebouwd.</a:t>
            </a:r>
            <a:endParaRPr lang="nl-NL" altLang="nl-NL" sz="800" b="1"/>
          </a:p>
          <a:p>
            <a:pPr eaLnBrk="1" hangingPunct="1">
              <a:lnSpc>
                <a:spcPct val="80000"/>
              </a:lnSpc>
            </a:pPr>
            <a:r>
              <a:rPr lang="nl-NL" altLang="nl-NL" sz="800" b="1"/>
              <a:t>DE HOOGBEJAARDE VOLWASSENE</a:t>
            </a:r>
          </a:p>
          <a:p>
            <a:pPr eaLnBrk="1" hangingPunct="1">
              <a:lnSpc>
                <a:spcPct val="80000"/>
              </a:lnSpc>
            </a:pPr>
            <a:r>
              <a:rPr lang="nl-NL" altLang="nl-NL" sz="800" b="1"/>
              <a:t>(vanaf het 80ste levensjaar)</a:t>
            </a:r>
            <a:endParaRPr lang="nl-NL" altLang="nl-NL" sz="800"/>
          </a:p>
          <a:p>
            <a:pPr eaLnBrk="1" hangingPunct="1">
              <a:lnSpc>
                <a:spcPct val="80000"/>
              </a:lnSpc>
            </a:pPr>
            <a:r>
              <a:rPr lang="nl-NL" altLang="nl-NL" sz="800"/>
              <a:t>Ook bij deze mensen zie je grote verschillen in ontwikkeling. De ene bejaarde is nog actief, de andere is al aan het afscheid nemen van het leven. Ieder van hen heeft een eigen persoonlijke geschiedenis achter de rug met daarin heel eigen ervaringen. Dit heeft hen gevormd tot wat ze nu zijn. Je kunt daarom zeggen dat naarmate iemand ouder wordt, hij steeds unieker wordt, een steeds groter persoonlijk gekleurd levensverhaal heeft. Ieder geeft op zijn eigen speciale manier aan zijn leven betekenis. Met het klimmen der jaren ontstaat er dus een steeds grotere diversiteit van levensstijlen.</a:t>
            </a:r>
          </a:p>
          <a:p>
            <a:pPr eaLnBrk="1" hangingPunct="1">
              <a:lnSpc>
                <a:spcPct val="80000"/>
              </a:lnSpc>
            </a:pPr>
            <a:br>
              <a:rPr lang="nl-NL" altLang="nl-NL" sz="800"/>
            </a:br>
            <a:r>
              <a:rPr lang="nl-NL" altLang="nl-NL" sz="800"/>
              <a:t>Het ouder worden is dus een voortdurend proces van verandering</a:t>
            </a:r>
            <a:r>
              <a:rPr lang="nl-NL" altLang="nl-NL" sz="800" b="1"/>
              <a:t> </a:t>
            </a:r>
            <a:r>
              <a:rPr lang="nl-NL" altLang="nl-NL" sz="800"/>
              <a:t>en rijping: men blijft wel dezelfde persoon maar niet hetzelfde.</a:t>
            </a:r>
          </a:p>
          <a:p>
            <a:pPr eaLnBrk="1" hangingPunct="1">
              <a:lnSpc>
                <a:spcPct val="80000"/>
              </a:lnSpc>
            </a:pPr>
            <a:r>
              <a:rPr lang="nl-NL" altLang="nl-NL" sz="800"/>
              <a:t>We groeien van een afhankelijke pasgeborene uit tot een zelfstandige volwassene. We leren eigen beslissingen te nemen en aan gebeurtenissen een eigen betekenis te geven. We gaan onze eigen relaties kiezen en onze eigen plaats daarin bepalen. </a:t>
            </a:r>
          </a:p>
          <a:p>
            <a:pPr eaLnBrk="1" hangingPunct="1">
              <a:lnSpc>
                <a:spcPct val="80000"/>
              </a:lnSpc>
            </a:pPr>
            <a:r>
              <a:rPr lang="nl-NL" altLang="nl-NL" sz="800"/>
              <a:t>Geestelijk groeien wil dus zeggen: steeds meer zelfvertrouwen krijgen en steeds meer jezelf durven zijn.</a:t>
            </a:r>
          </a:p>
          <a:p>
            <a:pPr eaLnBrk="1" hangingPunct="1">
              <a:lnSpc>
                <a:spcPct val="80000"/>
              </a:lnSpc>
            </a:pPr>
            <a:r>
              <a:rPr lang="nl-NL" altLang="nl-NL" sz="800"/>
              <a:t>In alle levensloop fasen werd speciaal de ontwikkeling van onze typisch menselijke vermogens belicht. We hebben als mens twee vermogens (die dieren en planten niet hebben,) waardoor we juist als mens tussen mensen kunnen leven: </a:t>
            </a:r>
          </a:p>
          <a:p>
            <a:pPr eaLnBrk="1" hangingPunct="1">
              <a:lnSpc>
                <a:spcPct val="80000"/>
              </a:lnSpc>
            </a:pPr>
            <a:r>
              <a:rPr lang="nl-NL" altLang="nl-NL" sz="800"/>
              <a:t>BEWUST WAARNEMEN</a:t>
            </a:r>
          </a:p>
          <a:p>
            <a:pPr eaLnBrk="1" hangingPunct="1">
              <a:lnSpc>
                <a:spcPct val="80000"/>
              </a:lnSpc>
            </a:pPr>
            <a:r>
              <a:rPr lang="nl-NL" altLang="nl-NL" sz="800"/>
              <a:t>BEWUST VERWERKEN </a:t>
            </a:r>
          </a:p>
          <a:p>
            <a:pPr eaLnBrk="1" hangingPunct="1">
              <a:lnSpc>
                <a:spcPct val="80000"/>
              </a:lnSpc>
            </a:pPr>
            <a:r>
              <a:rPr lang="nl-NL" altLang="nl-NL" sz="800"/>
              <a:t>ZINGEVEN</a:t>
            </a:r>
          </a:p>
          <a:p>
            <a:pPr eaLnBrk="1" hangingPunct="1">
              <a:lnSpc>
                <a:spcPct val="80000"/>
              </a:lnSpc>
            </a:pPr>
            <a:br>
              <a:rPr lang="nl-NL" altLang="nl-NL" sz="800"/>
            </a:br>
            <a:r>
              <a:rPr lang="nl-NL" altLang="nl-NL" sz="800"/>
              <a:t>Bewuste waarneming</a:t>
            </a:r>
            <a:endParaRPr lang="nl-NL" altLang="nl-NL" sz="800" b="1"/>
          </a:p>
          <a:p>
            <a:pPr eaLnBrk="1" hangingPunct="1">
              <a:lnSpc>
                <a:spcPct val="80000"/>
              </a:lnSpc>
            </a:pPr>
            <a:r>
              <a:rPr lang="nl-NL" altLang="nl-NL" sz="800" b="1"/>
              <a:t>Waarnemen</a:t>
            </a:r>
            <a:r>
              <a:rPr lang="nl-NL" altLang="nl-NL" sz="800"/>
              <a:t>: is het ontvangen van prikkels via de zintuigen (oren, ogen, neus, mond en huid). Op het moment dat een zintuig geprikkeld wordt, gaat er een signaal naar de hersenen waar deze prikkels “vertaald”worden. Een zintuig vangt zoveel prikkels op, dat het onmogelijk is deze allemaal naar onze hersenen door te sturen en deze allemaal te vertalen. We zouden dol draaien. Daarom hebben we een “filter”dat sommige prikkels wel doorlaat en andere niet. Dit proces verschilt per persoon: de ene persoon laat andere prikkels door dan een andere persoon, omdat de aandacht gericht wordt op die prikkels die voor iemand van belang zijn. Hoewel er ook prikkels doorgelaten worden, zonder dat we onze aandacht er speciaal op richten. Deze onbewuste waarnemingen kunnen later echter bijv. via onze dromen tot uiting komen. </a:t>
            </a:r>
            <a:endParaRPr lang="nl-NL" altLang="nl-NL" sz="800" b="1"/>
          </a:p>
          <a:p>
            <a:pPr eaLnBrk="1" hangingPunct="1">
              <a:lnSpc>
                <a:spcPct val="80000"/>
              </a:lnSpc>
            </a:pPr>
            <a:r>
              <a:rPr lang="nl-NL" altLang="nl-NL" sz="800" b="1"/>
              <a:t>Decoderen</a:t>
            </a:r>
            <a:r>
              <a:rPr lang="nl-NL" altLang="nl-NL" sz="800"/>
              <a:t>: de prikkels van de zintuigen worden doorgegeven aan de hersenen en moeten daar vertaald ofwel gedecodeerd worden. Met behulp van ons geheugen wordt nu de betekenis opgezocht die bij bijv. een aantal geluidstrillingen hoort. Met andere woorden we geven een bepaalde interpretatie aan hetgeen we bijv. horen. Dus: met onze zintuigen nemen we bepaalde prikkels waar die we doorsturen naar onze hersenen. Daar wordt er met behulp van het geheugen een betekenis aan gegeven.</a:t>
            </a:r>
            <a:endParaRPr lang="nl-NL" altLang="nl-NL" sz="800" b="1"/>
          </a:p>
          <a:p>
            <a:pPr eaLnBrk="1" hangingPunct="1">
              <a:lnSpc>
                <a:spcPct val="80000"/>
              </a:lnSpc>
            </a:pPr>
            <a:r>
              <a:rPr lang="nl-NL" altLang="nl-NL" sz="800" b="1"/>
              <a:t>Denken/voelen</a:t>
            </a:r>
            <a:r>
              <a:rPr lang="nl-NL" altLang="nl-NL" sz="800"/>
              <a:t>: op het moment dat we aan een waarneming een betekenis hebben gegeven, leggen we een verband tussen die waarneming en wat we al weten. Er gebeuren dan twee dingen tegelijk: we denken en voelen. Soms zullen er vooral gedachten naar voren komen en op andere momenten komen er voornamelijk gevoelens omhoog. En op weer andere momenten hebben we er zowel gedachten en gevoelens bij.</a:t>
            </a:r>
          </a:p>
          <a:p>
            <a:pPr eaLnBrk="1" hangingPunct="1">
              <a:lnSpc>
                <a:spcPct val="80000"/>
              </a:lnSpc>
            </a:pPr>
            <a:r>
              <a:rPr lang="nl-NL" altLang="nl-NL" sz="800"/>
              <a:t>Voorbeeld</a:t>
            </a:r>
          </a:p>
          <a:p>
            <a:pPr eaLnBrk="1" hangingPunct="1">
              <a:lnSpc>
                <a:spcPct val="80000"/>
              </a:lnSpc>
            </a:pPr>
            <a:r>
              <a:rPr lang="nl-NL" altLang="nl-NL" sz="800"/>
              <a:t>Bij de post herken je het handschrift van een vriend van vroeger. Hij schrijft dat hij langs wil komen. Meteen moet je terugdenken aan die hele fijne gesprekken die je samen met hem had en je krijgt een warm gevoel.</a:t>
            </a:r>
          </a:p>
          <a:p>
            <a:pPr eaLnBrk="1" hangingPunct="1">
              <a:lnSpc>
                <a:spcPct val="80000"/>
              </a:lnSpc>
            </a:pPr>
            <a:r>
              <a:rPr lang="nl-NL" altLang="nl-NL" sz="800"/>
              <a:t>Steeds leggen we dus een verband tussen wat we waarnemen en onze aanwezige kennis. Al dan niet komen daar gevoelens bij omhoog. Omdat dit allemaal in een heel hoog tempo plaatsvindt, lijkt het alsof het maar een stap is. Maar we praten nu al over drie stappen.</a:t>
            </a:r>
            <a:endParaRPr lang="nl-NL" altLang="nl-NL" sz="800" b="1"/>
          </a:p>
          <a:p>
            <a:pPr eaLnBrk="1" hangingPunct="1">
              <a:lnSpc>
                <a:spcPct val="80000"/>
              </a:lnSpc>
            </a:pPr>
            <a:r>
              <a:rPr lang="nl-NL" altLang="nl-NL" sz="800" b="1"/>
              <a:t>Coderen </a:t>
            </a:r>
            <a:endParaRPr lang="nl-NL" altLang="nl-NL" sz="800"/>
          </a:p>
          <a:p>
            <a:pPr eaLnBrk="1" hangingPunct="1">
              <a:lnSpc>
                <a:spcPct val="80000"/>
              </a:lnSpc>
            </a:pPr>
            <a:r>
              <a:rPr lang="nl-NL" altLang="nl-NL" sz="800"/>
              <a:t>We hoeven deze stap niet altijd te maken. Het coderen is het vertalen van onze gedachten en gevoelens in signalen die we naar onze spieren kunnen zenden zodat we ons daadwerkelijk kunnen gaan uiten.</a:t>
            </a:r>
            <a:endParaRPr lang="nl-NL" altLang="nl-NL" sz="800" b="1"/>
          </a:p>
          <a:p>
            <a:pPr eaLnBrk="1" hangingPunct="1">
              <a:lnSpc>
                <a:spcPct val="80000"/>
              </a:lnSpc>
            </a:pPr>
            <a:r>
              <a:rPr lang="nl-NL" altLang="nl-NL" sz="800" b="1"/>
              <a:t>Uiten</a:t>
            </a:r>
            <a:endParaRPr lang="nl-NL" altLang="nl-NL" sz="800"/>
          </a:p>
          <a:p>
            <a:pPr eaLnBrk="1" hangingPunct="1">
              <a:lnSpc>
                <a:spcPct val="80000"/>
              </a:lnSpc>
            </a:pPr>
            <a:r>
              <a:rPr lang="nl-NL" altLang="nl-NL" sz="800"/>
              <a:t>Als we eenmaal “weten” hoe we een gedachte of gevoel kunnen uiten, dan hoeven we alleen nog maar een seintje naar de juiste spieren te sturen. We vertonen een bepaald gedrag: iets zeggen, een gebaar maken of en bepaalde houding aannemen.</a:t>
            </a:r>
          </a:p>
          <a:p>
            <a:pPr eaLnBrk="1" hangingPunct="1">
              <a:lnSpc>
                <a:spcPct val="80000"/>
              </a:lnSpc>
            </a:pPr>
            <a:r>
              <a:rPr lang="nl-NL" altLang="nl-NL" sz="800"/>
              <a:t>Toch zullen we niet al onze gedachten en gevoelens uiten. Al weten we wel hoe we het zouden doen. Kennelijk hebben we hiervoor ook een filter: sommige gedachten en gevoelens uiten we wel en andere houden we binnen (bijv. omdat we bang zijn deze te uiten).</a:t>
            </a:r>
          </a:p>
          <a:p>
            <a:pPr eaLnBrk="1" hangingPunct="1">
              <a:lnSpc>
                <a:spcPct val="80000"/>
              </a:lnSpc>
            </a:pPr>
            <a:r>
              <a:rPr lang="nl-NL" altLang="nl-NL" sz="800"/>
              <a:t>Dit hele proces van waarnemen tot uiten vindt heel snel plaats. We zijn ons niet bewust welke stappen we allemaal maken.</a:t>
            </a:r>
          </a:p>
          <a:p>
            <a:pPr eaLnBrk="1" hangingPunct="1">
              <a:lnSpc>
                <a:spcPct val="80000"/>
              </a:lnSpc>
            </a:pPr>
            <a:r>
              <a:rPr lang="nl-NL" altLang="nl-NL" sz="800"/>
              <a:t>Dit schema kan niet alleen worden gehanteerd om te begrijpen hoe dingen </a:t>
            </a:r>
            <a:r>
              <a:rPr lang="nl-NL" altLang="nl-NL" sz="800" b="1"/>
              <a:t>buiten onszelf</a:t>
            </a:r>
            <a:r>
              <a:rPr lang="nl-NL" altLang="nl-NL" sz="800"/>
              <a:t> worden waargenomen en wat daarmee verder gebeurd, maar kan ook gebruikt worden voor het begrijpen van hoe we dingen </a:t>
            </a:r>
            <a:r>
              <a:rPr lang="nl-NL" altLang="nl-NL" sz="800" b="1"/>
              <a:t>binnen onszelf</a:t>
            </a:r>
            <a:r>
              <a:rPr lang="nl-NL" altLang="nl-NL" sz="800"/>
              <a:t> waarnemen: een gevoel van pijn, een bepaalde gedachte of herinnering die bij je opkomt, of een emotie die je wilt uiten. We kunnen dus zowel onze </a:t>
            </a:r>
            <a:r>
              <a:rPr lang="nl-NL" altLang="nl-NL" sz="800" b="1"/>
              <a:t>buitenwereld</a:t>
            </a:r>
            <a:r>
              <a:rPr lang="nl-NL" altLang="nl-NL" sz="800"/>
              <a:t> als onze </a:t>
            </a:r>
            <a:r>
              <a:rPr lang="nl-NL" altLang="nl-NL" sz="800" b="1"/>
              <a:t>binnenwereld</a:t>
            </a:r>
            <a:r>
              <a:rPr lang="nl-NL" altLang="nl-NL" sz="800"/>
              <a:t> waarnemen. Aan al die waarnemingen geven we m.b.v. ons </a:t>
            </a:r>
            <a:r>
              <a:rPr lang="nl-NL" altLang="nl-NL" sz="800" b="1"/>
              <a:t>geheugen</a:t>
            </a:r>
            <a:r>
              <a:rPr lang="nl-NL" altLang="nl-NL" sz="800"/>
              <a:t> een bepaalde </a:t>
            </a:r>
            <a:r>
              <a:rPr lang="nl-NL" altLang="nl-NL" sz="800" b="1"/>
              <a:t>betekenis</a:t>
            </a:r>
            <a:r>
              <a:rPr lang="nl-NL" altLang="nl-NL" sz="800"/>
              <a:t>. Doordat we verbanden leggen tussen de waarneming en wat we aan kennis en ervaring in ons geheugen hebben, komen er vanzelf gedachten en gevoelens bij ons op, die we al dan niet kunnen uiten in </a:t>
            </a:r>
            <a:r>
              <a:rPr lang="nl-NL" altLang="nl-NL" sz="800" b="1"/>
              <a:t>gedrag</a:t>
            </a:r>
            <a:r>
              <a:rPr lang="nl-NL" altLang="nl-NL" sz="800"/>
              <a:t>.</a:t>
            </a:r>
          </a:p>
          <a:p>
            <a:pPr eaLnBrk="1" hangingPunct="1">
              <a:lnSpc>
                <a:spcPct val="80000"/>
              </a:lnSpc>
            </a:pPr>
            <a:br>
              <a:rPr lang="nl-NL" altLang="nl-NL" sz="800"/>
            </a:br>
            <a:r>
              <a:rPr lang="nl-NL" altLang="nl-NL" sz="800"/>
              <a:t>Bewust verwerken</a:t>
            </a:r>
          </a:p>
          <a:p>
            <a:pPr eaLnBrk="1" hangingPunct="1">
              <a:lnSpc>
                <a:spcPct val="80000"/>
              </a:lnSpc>
            </a:pPr>
            <a:r>
              <a:rPr lang="nl-NL" altLang="nl-NL" sz="800"/>
              <a:t>De voortdurende veranderingen in de individuele belevingswereld kan het beste geschetst worden aan de hand van de reactie op de voor de persoon belangrijke levensgebeurtenissen (zoals verliezen, langdurige problemen in gezins- of werksituatie en de confrontatie met de eigen eindigheid).</a:t>
            </a:r>
          </a:p>
          <a:p>
            <a:pPr eaLnBrk="1" hangingPunct="1">
              <a:lnSpc>
                <a:spcPct val="80000"/>
              </a:lnSpc>
            </a:pPr>
            <a:r>
              <a:rPr lang="nl-NL" altLang="nl-NL" sz="800"/>
              <a:t>De confrontatie met een belangrijke levensgebeurtenis roept een reactie op: de persoon taxeert de situatie, beleeft al dan niet de emoties die daarmee gepaard kunnen gaan en “doet”vervolgens wel of niet iets met dit alles. Dit hele samenspel van waarnemen, interpreteren en beleven vindt binnen de persoon plaats en wordt een </a:t>
            </a:r>
            <a:r>
              <a:rPr lang="nl-NL" altLang="nl-NL" sz="800" b="1"/>
              <a:t>verwerkingsproces</a:t>
            </a:r>
            <a:r>
              <a:rPr lang="nl-NL" altLang="nl-NL" sz="800"/>
              <a:t> genoemd.</a:t>
            </a:r>
          </a:p>
          <a:p>
            <a:pPr eaLnBrk="1" hangingPunct="1">
              <a:lnSpc>
                <a:spcPct val="80000"/>
              </a:lnSpc>
            </a:pPr>
            <a:r>
              <a:rPr lang="nl-NL" altLang="nl-NL" sz="800"/>
              <a:t>Om een gebeurtenis te kunnen verwerken moet er door de persoon eerst een betekenis aan worden gegeven. Door onze waarnemingen te selecteren, wordt voorkomen dat wij de wereld als chaotisch ervaren. Met behulp van een raamwerk van betekenissen ordenen wij de wereld om ons heen. Dit raamwerk heeft met de ontwikkeling van ons </a:t>
            </a:r>
            <a:r>
              <a:rPr lang="nl-NL" altLang="nl-NL" sz="800" b="1"/>
              <a:t>zelfbeeld</a:t>
            </a:r>
            <a:r>
              <a:rPr lang="nl-NL" altLang="nl-NL" sz="800"/>
              <a:t> te maken.</a:t>
            </a:r>
          </a:p>
          <a:p>
            <a:pPr eaLnBrk="1" hangingPunct="1">
              <a:lnSpc>
                <a:spcPct val="80000"/>
              </a:lnSpc>
            </a:pPr>
            <a:r>
              <a:rPr lang="nl-NL" altLang="nl-NL" sz="800"/>
              <a:t>Zelfbeeld</a:t>
            </a:r>
          </a:p>
          <a:p>
            <a:pPr eaLnBrk="1" hangingPunct="1">
              <a:lnSpc>
                <a:spcPct val="80000"/>
              </a:lnSpc>
            </a:pPr>
            <a:r>
              <a:rPr lang="nl-NL" altLang="nl-NL" sz="800"/>
              <a:t>We hebben allemaal een bepaald beeld van onszelf. Hoe we zijn, wat we doen, willen of kunnen. Dat zelfbeeld hebben we opgebouwd uit onze ervaringen met onszelf en door de reacties van anderen op ons. Ons zelfbeeld is niet steeds hetzelfde. Je kunt zeggen dat er wel een deel is dat vrij constant blijft, maar daarnaast veranderen er ook gedeelten door bijv. reacties vanuit de omgeving.</a:t>
            </a:r>
          </a:p>
          <a:p>
            <a:pPr eaLnBrk="1" hangingPunct="1">
              <a:lnSpc>
                <a:spcPct val="80000"/>
              </a:lnSpc>
            </a:pPr>
            <a:r>
              <a:rPr lang="nl-NL" altLang="nl-NL" sz="800"/>
              <a:t>Wij stemmen ons gedrag voortdurend af op de betekenis die wij toekennen aan de houding van anderen tegenover ons. De sociale omgeving biedt op die manier een heel stelsel van rollen en normen aan, waaruit we kunnen aflezen hoe we ons te gedragen hebben. Soms maken anderen je attent op kanten van jezelf die nog onbekend voor je waren.</a:t>
            </a:r>
          </a:p>
          <a:p>
            <a:pPr eaLnBrk="1" hangingPunct="1">
              <a:lnSpc>
                <a:spcPct val="80000"/>
              </a:lnSpc>
            </a:pPr>
            <a:r>
              <a:rPr lang="nl-NL" altLang="nl-NL" sz="800"/>
              <a:t>Omgekeerd leert de ander jou kennen door datgene wat je over jezelf vertelt en door wat je van jezelf door je gedrag laat zien: zowel verbaal als non-verbaal.</a:t>
            </a:r>
          </a:p>
          <a:p>
            <a:pPr eaLnBrk="1" hangingPunct="1">
              <a:lnSpc>
                <a:spcPct val="80000"/>
              </a:lnSpc>
            </a:pPr>
            <a:r>
              <a:rPr lang="nl-NL" altLang="nl-NL" sz="800"/>
              <a:t>Onderzoek naar veroudering</a:t>
            </a:r>
          </a:p>
          <a:p>
            <a:pPr eaLnBrk="1" hangingPunct="1">
              <a:lnSpc>
                <a:spcPct val="80000"/>
              </a:lnSpc>
            </a:pPr>
            <a:r>
              <a:rPr lang="nl-NL" altLang="nl-NL" sz="800"/>
              <a:t>Mentaal iets minder snel</a:t>
            </a:r>
          </a:p>
          <a:p>
            <a:pPr eaLnBrk="1" hangingPunct="1">
              <a:lnSpc>
                <a:spcPct val="80000"/>
              </a:lnSpc>
            </a:pPr>
            <a:r>
              <a:rPr lang="nl-NL" altLang="nl-NL" sz="800"/>
              <a:t>Verminderd concentratievermogen</a:t>
            </a:r>
          </a:p>
          <a:p>
            <a:pPr eaLnBrk="1" hangingPunct="1">
              <a:lnSpc>
                <a:spcPct val="80000"/>
              </a:lnSpc>
            </a:pPr>
            <a:r>
              <a:rPr lang="nl-NL" altLang="nl-NL" sz="800"/>
              <a:t>Meer last van omgevingsruis</a:t>
            </a:r>
          </a:p>
          <a:p>
            <a:pPr eaLnBrk="1" hangingPunct="1">
              <a:lnSpc>
                <a:spcPct val="80000"/>
              </a:lnSpc>
            </a:pPr>
            <a:r>
              <a:rPr lang="nl-NL" altLang="nl-NL" sz="800"/>
              <a:t>Intellektuele vaardigheden blijven behouden</a:t>
            </a:r>
          </a:p>
          <a:p>
            <a:pPr eaLnBrk="1" hangingPunct="1">
              <a:lnSpc>
                <a:spcPct val="80000"/>
              </a:lnSpc>
            </a:pPr>
            <a:br>
              <a:rPr lang="nl-NL" altLang="nl-NL" sz="800"/>
            </a:br>
            <a:br>
              <a:rPr lang="nl-NL" altLang="nl-NL" sz="800"/>
            </a:br>
            <a:endParaRPr lang="nl-NL" altLang="nl-NL" sz="800"/>
          </a:p>
          <a:p>
            <a:pPr eaLnBrk="1" hangingPunct="1">
              <a:lnSpc>
                <a:spcPct val="80000"/>
              </a:lnSpc>
            </a:pPr>
            <a:br>
              <a:rPr lang="nl-NL" altLang="nl-NL" sz="800"/>
            </a:br>
            <a:r>
              <a:rPr lang="nl-NL" altLang="nl-NL" sz="800" b="1"/>
              <a:t>HET OUDER WORDEN IN PSYCHISCH OPZICHT </a:t>
            </a:r>
            <a:endParaRPr lang="nl-NL" altLang="nl-NL" sz="800"/>
          </a:p>
          <a:p>
            <a:pPr eaLnBrk="1" hangingPunct="1">
              <a:lnSpc>
                <a:spcPct val="80000"/>
              </a:lnSpc>
            </a:pPr>
            <a:r>
              <a:rPr lang="nl-NL" altLang="nl-NL" sz="800"/>
              <a:t>minder mentale flexibiliteit, </a:t>
            </a:r>
          </a:p>
          <a:p>
            <a:pPr eaLnBrk="1" hangingPunct="1">
              <a:lnSpc>
                <a:spcPct val="80000"/>
              </a:lnSpc>
            </a:pPr>
            <a:r>
              <a:rPr lang="nl-NL" altLang="nl-NL" sz="800"/>
              <a:t>doelen in ons leven voldoen niet meer, </a:t>
            </a:r>
          </a:p>
          <a:p>
            <a:pPr eaLnBrk="1" hangingPunct="1">
              <a:lnSpc>
                <a:spcPct val="80000"/>
              </a:lnSpc>
            </a:pPr>
            <a:r>
              <a:rPr lang="nl-NL" altLang="nl-NL" sz="800"/>
              <a:t>geheugen werkt minder goed, </a:t>
            </a:r>
          </a:p>
          <a:p>
            <a:pPr eaLnBrk="1" hangingPunct="1">
              <a:lnSpc>
                <a:spcPct val="80000"/>
              </a:lnSpc>
            </a:pPr>
            <a:r>
              <a:rPr lang="nl-NL" altLang="nl-NL" sz="800"/>
              <a:t>besef niet alles meer te kunnen en vooral niet tegelijk,</a:t>
            </a:r>
          </a:p>
          <a:p>
            <a:pPr eaLnBrk="1" hangingPunct="1">
              <a:lnSpc>
                <a:spcPct val="80000"/>
              </a:lnSpc>
            </a:pPr>
            <a:r>
              <a:rPr lang="nl-NL" altLang="nl-NL" sz="800"/>
              <a:t>opzien tegen dingen die gaan komen, </a:t>
            </a:r>
          </a:p>
          <a:p>
            <a:pPr eaLnBrk="1" hangingPunct="1">
              <a:lnSpc>
                <a:spcPct val="80000"/>
              </a:lnSpc>
            </a:pPr>
            <a:r>
              <a:rPr lang="nl-NL" altLang="nl-NL" sz="800"/>
              <a:t>het zelfbeeld moet worden aangepast, </a:t>
            </a:r>
          </a:p>
          <a:p>
            <a:pPr eaLnBrk="1" hangingPunct="1">
              <a:lnSpc>
                <a:spcPct val="80000"/>
              </a:lnSpc>
            </a:pPr>
            <a:r>
              <a:rPr lang="nl-NL" altLang="nl-NL" sz="800"/>
              <a:t>de zingeving verandert, </a:t>
            </a:r>
          </a:p>
          <a:p>
            <a:pPr eaLnBrk="1" hangingPunct="1">
              <a:lnSpc>
                <a:spcPct val="80000"/>
              </a:lnSpc>
            </a:pPr>
            <a:r>
              <a:rPr lang="nl-NL" altLang="nl-NL" sz="800"/>
              <a:t>de negatieve stereotypering van ouderen, </a:t>
            </a:r>
          </a:p>
          <a:p>
            <a:pPr eaLnBrk="1" hangingPunct="1">
              <a:lnSpc>
                <a:spcPct val="80000"/>
              </a:lnSpc>
            </a:pPr>
            <a:r>
              <a:rPr lang="nl-NL" altLang="nl-NL" sz="800"/>
              <a:t>eindigheidsbeleving</a:t>
            </a:r>
          </a:p>
          <a:p>
            <a:pPr eaLnBrk="1" hangingPunct="1">
              <a:lnSpc>
                <a:spcPct val="80000"/>
              </a:lnSpc>
            </a:pPr>
            <a:br>
              <a:rPr lang="nl-NL" altLang="nl-NL" sz="800"/>
            </a:br>
            <a:r>
              <a:rPr lang="nl-NL" altLang="nl-NL" sz="800"/>
              <a:t>Hoe werkt het geheugen?</a:t>
            </a:r>
          </a:p>
          <a:p>
            <a:pPr eaLnBrk="1" hangingPunct="1">
              <a:lnSpc>
                <a:spcPct val="80000"/>
              </a:lnSpc>
            </a:pPr>
            <a:r>
              <a:rPr lang="nl-NL" altLang="nl-NL" sz="800"/>
              <a:t>Al ruim honderd jaar wordt er intensief onderzoek verricht naar de werking van het geheugen. Toch is nog steeds niet volledig bekend hoe het precies werkt. Dit geeft aan dat het geheugen erg complex is. Het geheugen kan worden omschreven als het </a:t>
            </a:r>
            <a:r>
              <a:rPr lang="nl-NL" altLang="nl-NL" sz="800" b="1"/>
              <a:t>vermogen om iets te onthouden.</a:t>
            </a:r>
            <a:endParaRPr lang="nl-NL" altLang="nl-NL" sz="800"/>
          </a:p>
          <a:p>
            <a:pPr eaLnBrk="1" hangingPunct="1">
              <a:lnSpc>
                <a:spcPct val="80000"/>
              </a:lnSpc>
            </a:pPr>
            <a:r>
              <a:rPr lang="nl-NL" altLang="nl-NL" sz="800"/>
              <a:t>Onthouden bestaat uit drie stappen: opnemen, bewaren en opdiepen.</a:t>
            </a:r>
          </a:p>
          <a:p>
            <a:pPr eaLnBrk="1" hangingPunct="1">
              <a:lnSpc>
                <a:spcPct val="80000"/>
              </a:lnSpc>
            </a:pPr>
            <a:r>
              <a:rPr lang="nl-NL" altLang="nl-NL" sz="800"/>
              <a:t>Opnemen</a:t>
            </a:r>
          </a:p>
          <a:p>
            <a:pPr eaLnBrk="1" hangingPunct="1">
              <a:lnSpc>
                <a:spcPct val="80000"/>
              </a:lnSpc>
            </a:pPr>
            <a:r>
              <a:rPr lang="nl-NL" altLang="nl-NL" sz="800"/>
              <a:t>Geluiden, beelden, geuren , smaken en bewegingen kunnen worden opgenomen in het geheugen. Het opnemen van deze informatie doen we via onze </a:t>
            </a:r>
            <a:r>
              <a:rPr lang="nl-NL" altLang="nl-NL" sz="800" b="1"/>
              <a:t>zintuigen</a:t>
            </a:r>
            <a:r>
              <a:rPr lang="nl-NL" altLang="nl-NL" sz="800"/>
              <a:t>. Onze zintuigen zijn dus belangrijk bij het opnemen van informatie.</a:t>
            </a:r>
          </a:p>
          <a:p>
            <a:pPr eaLnBrk="1" hangingPunct="1">
              <a:lnSpc>
                <a:spcPct val="80000"/>
              </a:lnSpc>
            </a:pPr>
            <a:r>
              <a:rPr lang="nl-NL" altLang="nl-NL" sz="800"/>
              <a:t>Daarnaast speelt </a:t>
            </a:r>
            <a:r>
              <a:rPr lang="nl-NL" altLang="nl-NL" sz="800" b="1"/>
              <a:t>aandacht</a:t>
            </a:r>
            <a:r>
              <a:rPr lang="nl-NL" altLang="nl-NL" sz="800"/>
              <a:t> een belangrijke rol. Het is mogelijk om iets op te nemen in het geheugen zonder dat we er speciaal aandacht aan besteden. Dit heet </a:t>
            </a:r>
            <a:r>
              <a:rPr lang="nl-NL" altLang="nl-NL" sz="800" b="1"/>
              <a:t>terloops leren</a:t>
            </a:r>
            <a:r>
              <a:rPr lang="nl-NL" altLang="nl-NL" sz="800"/>
              <a:t> (‘incidenteel leren’).</a:t>
            </a:r>
          </a:p>
          <a:p>
            <a:pPr eaLnBrk="1" hangingPunct="1">
              <a:lnSpc>
                <a:spcPct val="80000"/>
              </a:lnSpc>
            </a:pPr>
            <a:r>
              <a:rPr lang="nl-NL" altLang="nl-NL" sz="800"/>
              <a:t>De kans dat informatie in het geheugen wordt opgenomen is echter veel groter als we aandacht besteden aan die informatie, met de bedoeling om deze voor langere tijd te onthouden. Het doelgericht en aandachtig opnemen van informatie in ons geheugen wordt ‘intentioneel leren’genoemd of </a:t>
            </a:r>
            <a:r>
              <a:rPr lang="nl-NL" altLang="nl-NL" sz="800" b="1"/>
              <a:t>bewust leren</a:t>
            </a:r>
            <a:r>
              <a:rPr lang="nl-NL" altLang="nl-NL" sz="800"/>
              <a:t>.</a:t>
            </a:r>
          </a:p>
          <a:p>
            <a:pPr eaLnBrk="1" hangingPunct="1">
              <a:lnSpc>
                <a:spcPct val="80000"/>
              </a:lnSpc>
            </a:pPr>
            <a:r>
              <a:rPr lang="nl-NL" altLang="nl-NL" sz="800"/>
              <a:t>Vele dingen die we ons niet kunnen herinneren , zijn we niet werkelijk vergeten, maar hebben we in feite nooit in het geheugen opgenomen.</a:t>
            </a:r>
          </a:p>
          <a:p>
            <a:pPr eaLnBrk="1" hangingPunct="1">
              <a:lnSpc>
                <a:spcPct val="80000"/>
              </a:lnSpc>
            </a:pPr>
            <a:r>
              <a:rPr lang="nl-NL" altLang="nl-NL" sz="800"/>
              <a:t> Zo is het mogelijk dat het opnemen van informatie wordt bemoeilijkt doordat een van de zintuigen niet goed functioneert.</a:t>
            </a:r>
          </a:p>
          <a:p>
            <a:pPr eaLnBrk="1" hangingPunct="1">
              <a:lnSpc>
                <a:spcPct val="80000"/>
              </a:lnSpc>
            </a:pPr>
            <a:r>
              <a:rPr lang="nl-NL" altLang="nl-NL" sz="800"/>
              <a:t>(niet vergeten maar niet gehoord) </a:t>
            </a:r>
          </a:p>
          <a:p>
            <a:pPr eaLnBrk="1" hangingPunct="1">
              <a:lnSpc>
                <a:spcPct val="80000"/>
              </a:lnSpc>
            </a:pPr>
            <a:r>
              <a:rPr lang="nl-NL" altLang="nl-NL" sz="800"/>
              <a:t>Ook is het mogelijk dat iets niet wordt opgenomen omdat we er geen aandacht aan hebben besteed (niet op gelet).</a:t>
            </a:r>
          </a:p>
          <a:p>
            <a:pPr eaLnBrk="1" hangingPunct="1">
              <a:lnSpc>
                <a:spcPct val="80000"/>
              </a:lnSpc>
            </a:pPr>
            <a:br>
              <a:rPr lang="nl-NL" altLang="nl-NL" sz="800"/>
            </a:br>
            <a:r>
              <a:rPr lang="nl-NL" altLang="nl-NL" sz="800"/>
              <a:t>Bewaren </a:t>
            </a:r>
          </a:p>
          <a:p>
            <a:pPr eaLnBrk="1" hangingPunct="1">
              <a:lnSpc>
                <a:spcPct val="80000"/>
              </a:lnSpc>
            </a:pPr>
            <a:r>
              <a:rPr lang="nl-NL" altLang="nl-NL" sz="800"/>
              <a:t>Bewaren is het vasthouden van informatie voor langere tijd.</a:t>
            </a:r>
          </a:p>
          <a:p>
            <a:pPr eaLnBrk="1" hangingPunct="1">
              <a:lnSpc>
                <a:spcPct val="80000"/>
              </a:lnSpc>
            </a:pPr>
            <a:r>
              <a:rPr lang="nl-NL" altLang="nl-NL" sz="800"/>
              <a:t>We onderscheiden twee systemen voor het bewaren van informatie:</a:t>
            </a:r>
          </a:p>
          <a:p>
            <a:pPr eaLnBrk="1" hangingPunct="1">
              <a:lnSpc>
                <a:spcPct val="80000"/>
              </a:lnSpc>
            </a:pPr>
            <a:r>
              <a:rPr lang="nl-NL" altLang="nl-NL" sz="800"/>
              <a:t>Het korte-termijngeheugen en het lange-termijngeheugen.</a:t>
            </a:r>
          </a:p>
          <a:p>
            <a:pPr eaLnBrk="1" hangingPunct="1">
              <a:lnSpc>
                <a:spcPct val="80000"/>
              </a:lnSpc>
            </a:pPr>
            <a:r>
              <a:rPr lang="nl-NL" altLang="nl-NL" sz="800"/>
              <a:t>Het </a:t>
            </a:r>
            <a:r>
              <a:rPr lang="nl-NL" altLang="nl-NL" sz="800" i="1"/>
              <a:t>korte- termijngeheugen</a:t>
            </a:r>
            <a:r>
              <a:rPr lang="nl-NL" altLang="nl-NL" sz="800"/>
              <a:t> wordt ook wel het werkgeheugen genoemd. Dit systeem zorgt voor het tijdelijk vasthouden van informatiedelen, zodat ze met elkaar in verband kunnen worden gebracht. (bij hoofdrekenen, bij het begrijpen van een zin, bij het nemen van beslissingen of bij het draaien van een telefoonnummer)</a:t>
            </a:r>
          </a:p>
          <a:p>
            <a:pPr eaLnBrk="1" hangingPunct="1">
              <a:lnSpc>
                <a:spcPct val="80000"/>
              </a:lnSpc>
            </a:pPr>
            <a:r>
              <a:rPr lang="nl-NL" altLang="nl-NL" sz="800"/>
              <a:t>De opslag is van korte duur: het wordt vastgehouden zolang daar de aandacht op is gevestigd, tot ongeveer een halve minuut daarna.</a:t>
            </a:r>
          </a:p>
          <a:p>
            <a:pPr eaLnBrk="1" hangingPunct="1">
              <a:lnSpc>
                <a:spcPct val="80000"/>
              </a:lnSpc>
            </a:pPr>
            <a:r>
              <a:rPr lang="nl-NL" altLang="nl-NL" sz="800"/>
              <a:t>De hoeveelheid informatie die het korte- termijngeheugen kan bevatten, is zeer beperkt.  Als nieuwe informatie wordt toegevoegd verdwijnt wat van de eerder opgenomen informatie uit het korte-termijngeheugen. </a:t>
            </a:r>
          </a:p>
          <a:p>
            <a:pPr eaLnBrk="1" hangingPunct="1">
              <a:lnSpc>
                <a:spcPct val="80000"/>
              </a:lnSpc>
            </a:pPr>
            <a:r>
              <a:rPr lang="nl-NL" altLang="nl-NL" sz="800"/>
              <a:t>Vergeten treedt in dit systeem op als vervanging. De informatie die wordt vervangen, verdwijnt voorgoed of gaat naar het systeem dat voor langdurige bewaring zorgt. Dit hangt af van de aard van de informatie en van onze methode van onthouden.</a:t>
            </a:r>
          </a:p>
          <a:p>
            <a:pPr eaLnBrk="1" hangingPunct="1">
              <a:lnSpc>
                <a:spcPct val="80000"/>
              </a:lnSpc>
            </a:pPr>
            <a:r>
              <a:rPr lang="nl-NL" altLang="nl-NL" sz="800"/>
              <a:t>Het </a:t>
            </a:r>
            <a:r>
              <a:rPr lang="nl-NL" altLang="nl-NL" sz="800" i="1"/>
              <a:t>lange-termijngeheugen</a:t>
            </a:r>
            <a:r>
              <a:rPr lang="nl-NL" altLang="nl-NL" sz="800"/>
              <a:t> zorgt voor het vasthouden van informatie voor langere tijd. Alles wat langer dan een paar minuten wordt vastgehouden, bevindt zich in dit systeem.</a:t>
            </a:r>
          </a:p>
          <a:p>
            <a:pPr eaLnBrk="1" hangingPunct="1">
              <a:lnSpc>
                <a:spcPct val="80000"/>
              </a:lnSpc>
            </a:pPr>
            <a:r>
              <a:rPr lang="nl-NL" altLang="nl-NL" sz="800"/>
              <a:t>De omvang van dit geheugen is onbeperkt. Gedurende ons hele leven kan nieuwe informatie worden toegevoegd, het raakt nooit vol!</a:t>
            </a:r>
          </a:p>
          <a:p>
            <a:pPr eaLnBrk="1" hangingPunct="1">
              <a:lnSpc>
                <a:spcPct val="80000"/>
              </a:lnSpc>
            </a:pPr>
            <a:r>
              <a:rPr lang="nl-NL" altLang="nl-NL" sz="800"/>
              <a:t>Waarom vergeten we dan toch allerlei zaken? De herinneringen blijven wel bewaard , maar op den duur zijn ze </a:t>
            </a:r>
            <a:r>
              <a:rPr lang="nl-NL" altLang="nl-NL" sz="800" b="1"/>
              <a:t>moeilijker terug te vinden</a:t>
            </a:r>
            <a:r>
              <a:rPr lang="nl-NL" altLang="nl-NL" sz="800"/>
              <a:t>, </a:t>
            </a:r>
            <a:r>
              <a:rPr lang="nl-NL" altLang="nl-NL" sz="800" b="1"/>
              <a:t>doordat steeds nieuwe informatie wordt toegevoegd</a:t>
            </a:r>
            <a:r>
              <a:rPr lang="nl-NL" altLang="nl-NL" sz="800"/>
              <a:t>.</a:t>
            </a:r>
          </a:p>
          <a:p>
            <a:pPr eaLnBrk="1" hangingPunct="1">
              <a:lnSpc>
                <a:spcPct val="80000"/>
              </a:lnSpc>
            </a:pPr>
            <a:r>
              <a:rPr lang="nl-NL" altLang="nl-NL" sz="800"/>
              <a:t>Hoe meer tijd er verstreken is tussen een bepaalde gebeurtenis en het moment dat we de informatie daarover weer opdiepen, hoe groter de kans dat we deze niet terug kunnen vinden. </a:t>
            </a:r>
            <a:r>
              <a:rPr lang="nl-NL" altLang="nl-NL" sz="800" b="1"/>
              <a:t>De tijd doet ‘vergeten’</a:t>
            </a:r>
            <a:r>
              <a:rPr lang="nl-NL" altLang="nl-NL" sz="800"/>
              <a:t>.</a:t>
            </a:r>
          </a:p>
          <a:p>
            <a:pPr eaLnBrk="1" hangingPunct="1">
              <a:lnSpc>
                <a:spcPct val="80000"/>
              </a:lnSpc>
            </a:pPr>
            <a:r>
              <a:rPr lang="nl-NL" altLang="nl-NL" sz="800"/>
              <a:t>Dit gaat niet op voor ervaringen waar we regelmatig op terugkijken. Denken en praten over iets wat we hebben meegemaakt, maakt dat we dit als het ware overnieuw beleven. De tijd krijgt daardoor minder de kans om de herinnering onvindbaar te maken. Ook na verloop van tijd kunnen we dan nog over de opgeslagen informatie beschikken.  </a:t>
            </a:r>
          </a:p>
          <a:p>
            <a:pPr eaLnBrk="1" hangingPunct="1">
              <a:lnSpc>
                <a:spcPct val="80000"/>
              </a:lnSpc>
            </a:pPr>
            <a:r>
              <a:rPr lang="nl-NL" altLang="nl-NL" sz="800"/>
              <a:t>Opdiepen</a:t>
            </a:r>
          </a:p>
          <a:p>
            <a:pPr eaLnBrk="1" hangingPunct="1">
              <a:lnSpc>
                <a:spcPct val="80000"/>
              </a:lnSpc>
            </a:pPr>
            <a:r>
              <a:rPr lang="nl-NL" altLang="nl-NL" sz="800"/>
              <a:t>Opdiepen is het terugzoeken van informatie die we in het lange-termijn geheugen bewaren. We bewaren veel meer in ons geheugen dan direct toegankelijk is. </a:t>
            </a:r>
          </a:p>
          <a:p>
            <a:pPr eaLnBrk="1" hangingPunct="1">
              <a:lnSpc>
                <a:spcPct val="80000"/>
              </a:lnSpc>
            </a:pPr>
            <a:r>
              <a:rPr lang="nl-NL" altLang="nl-NL" sz="800"/>
              <a:t>Dit blijkt bijv. uit “het puntje van de tong verschijnsel”: de ervaring dat we niet op een woord kunnen komen, terwijl we zeker weten dat we de term kennen.</a:t>
            </a:r>
          </a:p>
          <a:p>
            <a:pPr eaLnBrk="1" hangingPunct="1">
              <a:lnSpc>
                <a:spcPct val="80000"/>
              </a:lnSpc>
            </a:pPr>
            <a:r>
              <a:rPr lang="nl-NL" altLang="nl-NL" sz="800"/>
              <a:t>Opdiepen uit het geheugen gaat meestal </a:t>
            </a:r>
            <a:r>
              <a:rPr lang="nl-NL" altLang="nl-NL" sz="800" b="1"/>
              <a:t>moeiteloos</a:t>
            </a:r>
            <a:r>
              <a:rPr lang="nl-NL" altLang="nl-NL" sz="800"/>
              <a:t>. De herinnering, het woord of het beeld duikt op zonder dat je daar speciale moeite voor doet. (wat is je geboortedatum, hoe heet onze koningin, noem vier vruchten, hoe laat ben je vanochtend opgestaan, wat is de melodie van “Stille nacht, heilige nacht”) Er zijn dus talloze gegevens in het geheugen opgeslagen waar je zonder meer over kunt beschikken.</a:t>
            </a:r>
          </a:p>
          <a:p>
            <a:pPr eaLnBrk="1" hangingPunct="1">
              <a:lnSpc>
                <a:spcPct val="80000"/>
              </a:lnSpc>
            </a:pPr>
            <a:r>
              <a:rPr lang="nl-NL" altLang="nl-NL" sz="800"/>
              <a:t>Soms hebben we een </a:t>
            </a:r>
            <a:r>
              <a:rPr lang="nl-NL" altLang="nl-NL" sz="800" b="1"/>
              <a:t>aanwijzing</a:t>
            </a:r>
            <a:r>
              <a:rPr lang="nl-NL" altLang="nl-NL" sz="800"/>
              <a:t> nodig om de informatie uit het geheugen op te kunnen diepen. Door een klein stukje van de informatie komt dan de hele herinnering weer boven. Die aanwijzing kan een woord, een beeld, een gevoel, een geur of een smaak zijn.</a:t>
            </a:r>
            <a:endParaRPr lang="nl-NL" altLang="nl-NL" sz="800" b="1"/>
          </a:p>
          <a:p>
            <a:pPr eaLnBrk="1" hangingPunct="1">
              <a:lnSpc>
                <a:spcPct val="80000"/>
              </a:lnSpc>
            </a:pPr>
            <a:r>
              <a:rPr lang="nl-NL" altLang="nl-NL" sz="800" b="1"/>
              <a:t>Herkenning</a:t>
            </a:r>
            <a:r>
              <a:rPr lang="nl-NL" altLang="nl-NL" sz="800"/>
              <a:t> is de gemakkelijkste manier van opdiepen uit het geheugen. Een gezicht dat je niet meer voor de geest kunt halen, kun je doorgaans nog wel herkennen.</a:t>
            </a:r>
          </a:p>
          <a:p>
            <a:pPr eaLnBrk="1" hangingPunct="1">
              <a:lnSpc>
                <a:spcPct val="80000"/>
              </a:lnSpc>
            </a:pPr>
            <a:r>
              <a:rPr lang="nl-NL" altLang="nl-NL" sz="800"/>
              <a:t>Vaak lijkt het opdiepen uit het geheugen meer op spoorzoeken. Om een gebeurtenis uit ons leven na te vertellen, gebruiken we enkele fragmenten die we op kunnen diepen en volgen we een aantal daarmee verbonden gedachten die bovenkomen. Van deze onderdelen vormen we zelf een samenhangend verhaal. Zo reconstrueren we als het ware de gebeurtenis. Deze reconstructie blijkt meestal niet geheel overeen te komen met de werkelijke gebeurtenis, omdat we een aantal onderdelen missen en nieuwe hebben toegevoegd.</a:t>
            </a:r>
          </a:p>
          <a:p>
            <a:pPr eaLnBrk="1" hangingPunct="1">
              <a:lnSpc>
                <a:spcPct val="80000"/>
              </a:lnSpc>
            </a:pPr>
            <a:r>
              <a:rPr lang="nl-NL" altLang="nl-NL" sz="800"/>
              <a:t>Voor het opdiepen van informatie geldt , dat dit gemakkelijker gaat als de </a:t>
            </a:r>
            <a:r>
              <a:rPr lang="nl-NL" altLang="nl-NL" sz="800" b="1"/>
              <a:t>omgeving </a:t>
            </a:r>
            <a:r>
              <a:rPr lang="nl-NL" altLang="nl-NL" sz="800"/>
              <a:t>waarin de informatie werd opgenomen in het geheugen, overeen komt met de omgeving waarin we deze proberen op te diepen.</a:t>
            </a:r>
          </a:p>
          <a:p>
            <a:pPr eaLnBrk="1" hangingPunct="1">
              <a:lnSpc>
                <a:spcPct val="80000"/>
              </a:lnSpc>
            </a:pPr>
            <a:r>
              <a:rPr lang="nl-NL" altLang="nl-NL" sz="800"/>
              <a:t>Opdiepen gaat ook beter als de (emotionele) </a:t>
            </a:r>
            <a:r>
              <a:rPr lang="nl-NL" altLang="nl-NL" sz="800" b="1"/>
              <a:t>toestand</a:t>
            </a:r>
            <a:r>
              <a:rPr lang="nl-NL" altLang="nl-NL" sz="800"/>
              <a:t> dezelfde is.</a:t>
            </a:r>
          </a:p>
          <a:p>
            <a:pPr eaLnBrk="1" hangingPunct="1">
              <a:lnSpc>
                <a:spcPct val="80000"/>
              </a:lnSpc>
            </a:pPr>
            <a:br>
              <a:rPr lang="nl-NL" altLang="nl-NL" sz="800"/>
            </a:br>
            <a:r>
              <a:rPr lang="nl-NL" altLang="nl-NL" sz="800"/>
              <a:t>Wanneer slaan we informatie op?</a:t>
            </a:r>
          </a:p>
          <a:p>
            <a:pPr eaLnBrk="1" hangingPunct="1">
              <a:lnSpc>
                <a:spcPct val="80000"/>
              </a:lnSpc>
            </a:pPr>
            <a:r>
              <a:rPr lang="nl-NL" altLang="nl-NL" sz="800"/>
              <a:t>Als het veel indruk op ons maakt</a:t>
            </a:r>
          </a:p>
          <a:p>
            <a:pPr eaLnBrk="1" hangingPunct="1">
              <a:lnSpc>
                <a:spcPct val="80000"/>
              </a:lnSpc>
            </a:pPr>
            <a:r>
              <a:rPr lang="nl-NL" altLang="nl-NL" sz="800"/>
              <a:t>Als we het herhalen</a:t>
            </a:r>
          </a:p>
          <a:p>
            <a:pPr eaLnBrk="1" hangingPunct="1">
              <a:lnSpc>
                <a:spcPct val="80000"/>
              </a:lnSpc>
            </a:pPr>
            <a:r>
              <a:rPr lang="nl-NL" altLang="nl-NL" sz="800"/>
              <a:t>Als we het ordenen en relateren aan eerder opgeslagen informatie</a:t>
            </a:r>
          </a:p>
          <a:p>
            <a:pPr eaLnBrk="1" hangingPunct="1">
              <a:lnSpc>
                <a:spcPct val="80000"/>
              </a:lnSpc>
            </a:pPr>
            <a:br>
              <a:rPr lang="nl-NL" altLang="nl-NL" sz="800"/>
            </a:br>
            <a:endParaRPr lang="nl-NL" altLang="nl-NL" sz="800"/>
          </a:p>
          <a:p>
            <a:pPr eaLnBrk="1" hangingPunct="1">
              <a:lnSpc>
                <a:spcPct val="80000"/>
              </a:lnSpc>
            </a:pPr>
            <a:r>
              <a:rPr lang="nl-NL" altLang="nl-NL" sz="800"/>
              <a:t>Wanneer slaan we niet goed op?</a:t>
            </a:r>
          </a:p>
          <a:p>
            <a:pPr eaLnBrk="1" hangingPunct="1">
              <a:lnSpc>
                <a:spcPct val="80000"/>
              </a:lnSpc>
            </a:pPr>
            <a:r>
              <a:rPr lang="nl-NL" altLang="nl-NL" sz="800"/>
              <a:t>achteruitgang van het gezichtsvermogen of het gehoor</a:t>
            </a:r>
          </a:p>
          <a:p>
            <a:pPr eaLnBrk="1" hangingPunct="1">
              <a:lnSpc>
                <a:spcPct val="80000"/>
              </a:lnSpc>
            </a:pPr>
            <a:r>
              <a:rPr lang="nl-NL" altLang="nl-NL" sz="800"/>
              <a:t>ziekte</a:t>
            </a:r>
          </a:p>
          <a:p>
            <a:pPr eaLnBrk="1" hangingPunct="1">
              <a:lnSpc>
                <a:spcPct val="80000"/>
              </a:lnSpc>
            </a:pPr>
            <a:r>
              <a:rPr lang="nl-NL" altLang="nl-NL" sz="800"/>
              <a:t>medicijnen</a:t>
            </a:r>
          </a:p>
          <a:p>
            <a:pPr eaLnBrk="1" hangingPunct="1">
              <a:lnSpc>
                <a:spcPct val="80000"/>
              </a:lnSpc>
            </a:pPr>
            <a:r>
              <a:rPr lang="nl-NL" altLang="nl-NL" sz="800"/>
              <a:t>alcohol</a:t>
            </a:r>
          </a:p>
          <a:p>
            <a:pPr eaLnBrk="1" hangingPunct="1">
              <a:lnSpc>
                <a:spcPct val="80000"/>
              </a:lnSpc>
            </a:pPr>
            <a:r>
              <a:rPr lang="nl-NL" altLang="nl-NL" sz="800"/>
              <a:t>beroerte</a:t>
            </a:r>
          </a:p>
          <a:p>
            <a:pPr eaLnBrk="1" hangingPunct="1">
              <a:lnSpc>
                <a:spcPct val="80000"/>
              </a:lnSpc>
            </a:pPr>
            <a:r>
              <a:rPr lang="nl-NL" altLang="nl-NL" sz="800"/>
              <a:t>psychische problemen</a:t>
            </a:r>
          </a:p>
          <a:p>
            <a:pPr eaLnBrk="1" hangingPunct="1">
              <a:lnSpc>
                <a:spcPct val="80000"/>
              </a:lnSpc>
            </a:pPr>
            <a:r>
              <a:rPr lang="nl-NL" altLang="nl-NL" sz="800"/>
              <a:t>depressie, spanning of angst</a:t>
            </a:r>
          </a:p>
          <a:p>
            <a:pPr lvl="1" eaLnBrk="1" hangingPunct="1">
              <a:lnSpc>
                <a:spcPct val="80000"/>
              </a:lnSpc>
            </a:pPr>
            <a:r>
              <a:rPr lang="nl-NL" altLang="nl-NL" sz="800"/>
              <a:t>opleiding en ervaring</a:t>
            </a:r>
          </a:p>
          <a:p>
            <a:pPr lvl="1" eaLnBrk="1" hangingPunct="1">
              <a:lnSpc>
                <a:spcPct val="80000"/>
              </a:lnSpc>
            </a:pPr>
            <a:r>
              <a:rPr lang="nl-NL" altLang="nl-NL" sz="800"/>
              <a:t>aandacht en belangstelling</a:t>
            </a:r>
          </a:p>
          <a:p>
            <a:pPr lvl="1" eaLnBrk="1" hangingPunct="1">
              <a:lnSpc>
                <a:spcPct val="80000"/>
              </a:lnSpc>
            </a:pPr>
            <a:r>
              <a:rPr lang="nl-NL" altLang="nl-NL" sz="800"/>
              <a:t>zelfvertrouwen</a:t>
            </a:r>
          </a:p>
          <a:p>
            <a:pPr eaLnBrk="1" hangingPunct="1">
              <a:lnSpc>
                <a:spcPct val="80000"/>
              </a:lnSpc>
            </a:pPr>
            <a:br>
              <a:rPr lang="nl-NL" altLang="nl-NL" sz="800"/>
            </a:br>
            <a:r>
              <a:rPr lang="nl-NL" altLang="nl-NL" sz="800"/>
              <a:t> “Dementie” is een verzamelnaam voor een veelheid van ziekte verschijnselen: er bestaan verschillende soorten “dementieen”. Daarom is het juister om van een “dementie syndroom” te spreken.</a:t>
            </a:r>
            <a:endParaRPr lang="nl-NL" altLang="nl-NL" sz="800" b="1"/>
          </a:p>
          <a:p>
            <a:pPr eaLnBrk="1" hangingPunct="1">
              <a:lnSpc>
                <a:spcPct val="80000"/>
              </a:lnSpc>
            </a:pPr>
            <a:r>
              <a:rPr lang="nl-NL" altLang="nl-NL" sz="800" b="1"/>
              <a:t>Syndroom = een samenhangend geheel van verschijnselen</a:t>
            </a:r>
            <a:r>
              <a:rPr lang="nl-NL" altLang="nl-NL" sz="800"/>
              <a:t>.</a:t>
            </a:r>
          </a:p>
          <a:p>
            <a:pPr eaLnBrk="1" hangingPunct="1">
              <a:lnSpc>
                <a:spcPct val="80000"/>
              </a:lnSpc>
            </a:pPr>
            <a:r>
              <a:rPr lang="nl-NL" altLang="nl-NL" sz="800"/>
              <a:t>Bij een dementie syndroom is er sprake van verandering  in de hersenen die iemands manier van waarnemen, denken, voelen en doen heel sterk kan beïnvloeden. Onze hersenen zijn opgebouwd uit miljarden cellen. Die hersencellen zijn met elkaar verbonden door zenuwuitlopers. Die contacten komen tot stand door zintuiglijke prikkels die we tot ons dertigste jaar opslaan en verwerken. Daarna vindt er een natuurlijke en geleidelijke afbraak van hersencellen plaats waarvan we niets merken. Hoe iemands “bedradings-schema” er in de hersenen uitziet, hangt af van de individuele ervaringen die men opdeed. Bij een sportman zullen bepaalde delen van de hersenen er anders uitzien dan bij iemand die de hele dag achter de computer zit.</a:t>
            </a:r>
          </a:p>
          <a:p>
            <a:pPr eaLnBrk="1" hangingPunct="1">
              <a:lnSpc>
                <a:spcPct val="80000"/>
              </a:lnSpc>
            </a:pPr>
            <a:r>
              <a:rPr lang="nl-NL" altLang="nl-NL" sz="800"/>
              <a:t>De centrale eigenschap van hersencellen is dus dat zij informatie bevatten en deze aan andere cellen kunnen doorgeven: het </a:t>
            </a:r>
            <a:r>
              <a:rPr lang="nl-NL" altLang="nl-NL" sz="800" b="1"/>
              <a:t>geheugen</a:t>
            </a:r>
            <a:r>
              <a:rPr lang="nl-NL" altLang="nl-NL" sz="800"/>
              <a:t>.</a:t>
            </a:r>
          </a:p>
          <a:p>
            <a:pPr eaLnBrk="1" hangingPunct="1">
              <a:lnSpc>
                <a:spcPct val="80000"/>
              </a:lnSpc>
            </a:pPr>
            <a:r>
              <a:rPr lang="nl-NL" altLang="nl-NL" sz="800"/>
              <a:t>Een moeilijkheid van het geheugen is , dat het niet is te lokaliseren in een bepaald gebied van de hersenen. Wel vinden er voortdurend geheugenprocessen plaats waarbij alle delen van de hersenen samenwerken. Men vermoedt dat een herinnering voornamelijk wordt “vastgelegd” in de hersenschors, de buitenste schil van de hersenen. Het oproepen van een herinnering is als het ware het afspelen van zo’n “vastgelegde” serie zenuw-impulsen.</a:t>
            </a:r>
          </a:p>
          <a:p>
            <a:pPr eaLnBrk="1" hangingPunct="1">
              <a:lnSpc>
                <a:spcPct val="80000"/>
              </a:lnSpc>
            </a:pPr>
            <a:r>
              <a:rPr lang="nl-NL" altLang="nl-NL" sz="800"/>
              <a:t>Er is nog steeds geen verklaring voor het ontstaan van een dementie syndroom. In een aantal gevallen heeft men kunnen aantonen dat de zogenaamde “verbindingsdraden” in de hersenen aangetast worden, waardoor geen overdracht van informatie meer kan plaatsvinden. Ook gaan er vaak veel zenuwcellen te gronde en vindt er eiwitafzetting in het hersenweefsel plaats. Er vallen als het ware “gaten” in de hersenen. En omdat daardoor de zenuwcellen hun normale werk niet meer kunnen doen, kunnen er stoorniseen optreden in alle zaken die door de hersenen worden geregeld.</a:t>
            </a:r>
          </a:p>
          <a:p>
            <a:pPr eaLnBrk="1" hangingPunct="1">
              <a:lnSpc>
                <a:spcPct val="80000"/>
              </a:lnSpc>
            </a:pPr>
            <a:r>
              <a:rPr lang="nl-NL" altLang="nl-NL" sz="800"/>
              <a:t>Een prachtig voorbeeld aan de hand waarvan je een dementieel proces kan beschrijven is het volgende: de vergelijking met een bibliotheek. Steeds meer “boeken” (= geheugeninhoud) vallen van de planken: eerst de meest recente, daarna geleidelijk steeds meer “oudere” boeken. Hierbij blijven de “boeken” die de meeste indruk hebben achtergelaten het langst op de boekenplank staan. Aan het eind van dit afbraakproces kan ons geheugen zo aangetast zijn, dat mensen met een dementie syndroom tenslotte totaal niet meer weten wie zij zijn, wat ze ooit hebben meegemaakt, wat ze voelden, dachten en deden.</a:t>
            </a:r>
          </a:p>
          <a:p>
            <a:pPr eaLnBrk="1" hangingPunct="1">
              <a:lnSpc>
                <a:spcPct val="80000"/>
              </a:lnSpc>
            </a:pPr>
            <a:r>
              <a:rPr lang="nl-NL" altLang="nl-NL" sz="800"/>
              <a:t>Een dementie syndroom is dus een progressieve cerebrale ziekte (een voortschrijdende hersenziekte) en laat een volkomen ander beeld zien dan bij het normale verouderingsproces het geval is. </a:t>
            </a:r>
          </a:p>
          <a:p>
            <a:pPr eaLnBrk="1" hangingPunct="1">
              <a:lnSpc>
                <a:spcPct val="80000"/>
              </a:lnSpc>
            </a:pPr>
            <a:br>
              <a:rPr lang="nl-NL" altLang="nl-NL" sz="800"/>
            </a:br>
            <a:r>
              <a:rPr lang="nl-NL" altLang="nl-NL" sz="800"/>
              <a:t>Beschrijving van het dementiesyndroom</a:t>
            </a:r>
          </a:p>
          <a:p>
            <a:pPr eaLnBrk="1" hangingPunct="1">
              <a:lnSpc>
                <a:spcPct val="80000"/>
              </a:lnSpc>
            </a:pPr>
            <a:r>
              <a:rPr lang="nl-NL" altLang="nl-NL" sz="800"/>
              <a:t>In de praktijk duurt het vaak een hele tijd voordat de persoon en zijn omgeving erkennen dat er zoiets als een dementiesyndroom in het spel is. De meeste mensen weten niet om welke verschijnselen het gaat. Bovendien kan iemand met een beginnend dementiesyndroom zich tegenover zijn omgeving nog vrij lang “goed houden”.</a:t>
            </a:r>
          </a:p>
          <a:p>
            <a:pPr eaLnBrk="1" hangingPunct="1">
              <a:lnSpc>
                <a:spcPct val="80000"/>
              </a:lnSpc>
            </a:pPr>
            <a:r>
              <a:rPr lang="nl-NL" altLang="nl-NL" sz="800"/>
              <a:t>En ook die omgeving doet in het begin vaak alsof het allemaal nog wel meevalt, terwijl onderhand de spanningen steeds hoger oplopen omdat de zieke persoon steeds minder alleen gelaten kan worden. Het lijkt alsof de familie het als gezichtsverlies ervaart dat de persoon anders aan het worden is.</a:t>
            </a:r>
          </a:p>
          <a:p>
            <a:pPr eaLnBrk="1" hangingPunct="1">
              <a:lnSpc>
                <a:spcPct val="80000"/>
              </a:lnSpc>
            </a:pPr>
            <a:r>
              <a:rPr lang="nl-NL" altLang="nl-NL" sz="800"/>
              <a:t>Want wat gebeurt er?</a:t>
            </a:r>
          </a:p>
          <a:p>
            <a:pPr eaLnBrk="1" hangingPunct="1">
              <a:lnSpc>
                <a:spcPct val="80000"/>
              </a:lnSpc>
            </a:pPr>
            <a:r>
              <a:rPr lang="nl-NL" altLang="nl-NL" sz="800"/>
              <a:t>Aanvankelijk ontstaan eerst meestal een stoornis in het </a:t>
            </a:r>
            <a:r>
              <a:rPr lang="nl-NL" altLang="nl-NL" sz="800" b="1"/>
              <a:t>korte termijn</a:t>
            </a:r>
            <a:r>
              <a:rPr lang="nl-NL" altLang="nl-NL" sz="800"/>
              <a:t> </a:t>
            </a:r>
            <a:r>
              <a:rPr lang="nl-NL" altLang="nl-NL" sz="800" b="1"/>
              <a:t>geheugen</a:t>
            </a:r>
            <a:r>
              <a:rPr lang="nl-NL" altLang="nl-NL" sz="800"/>
              <a:t>: een geheugenstoornis voor gebeurtenissen die kortgeleden plaatsvonden. Hierdoor gaat men </a:t>
            </a:r>
            <a:r>
              <a:rPr lang="nl-NL" altLang="nl-NL" sz="800" b="1"/>
              <a:t>verward</a:t>
            </a:r>
            <a:r>
              <a:rPr lang="nl-NL" altLang="nl-NL" sz="800"/>
              <a:t> reageren en treden kleine “vreemde”voorvallen naar voren: midden in een vertrouwde handeling (bv. Het openen van een brief) weet de persoon ineens biet meer waar hij mee bezig was en hoe de handeling moet worden afgemaakt. Men neemt dit in het beginstadium zelfs heel scherp waar, beseft terdege dat er iets aan de hand is en schrikt daar enorm van. Iedere situatie waarin zulke “black-outs”naar de omgeving toe zouden kunnen opvallen wordt door de persoon vermeden.</a:t>
            </a:r>
          </a:p>
          <a:p>
            <a:pPr eaLnBrk="1" hangingPunct="1">
              <a:lnSpc>
                <a:spcPct val="80000"/>
              </a:lnSpc>
            </a:pPr>
            <a:r>
              <a:rPr lang="nl-NL" altLang="nl-NL" sz="800"/>
              <a:t>In een gesprek bijvoorbeeld verandert de persoon meteen van onderwerp als hij merkt dat hij iets niet weet: </a:t>
            </a:r>
            <a:r>
              <a:rPr lang="nl-NL" altLang="nl-NL" sz="800" b="1"/>
              <a:t>facade-gedrag</a:t>
            </a:r>
            <a:r>
              <a:rPr lang="nl-NL" altLang="nl-NL" sz="800"/>
              <a:t>.</a:t>
            </a:r>
          </a:p>
          <a:p>
            <a:pPr eaLnBrk="1" hangingPunct="1">
              <a:lnSpc>
                <a:spcPct val="80000"/>
              </a:lnSpc>
            </a:pPr>
            <a:r>
              <a:rPr lang="nl-NL" altLang="nl-NL" sz="800"/>
              <a:t>Vervolgens wordt het opslaan van nieuwe informatie (= inprentingsstoornis) en het oproepen van oude gegevens uit het geheugen (=recall) steeds moeilijker. Hierdoor wordt het gedrag steeds chaotischer en gaat men steeds onsamenhangerder spreken. En in het sociale contact functioneert de persoon steeds minder adequaat. Kortom: de geheugenstoornissen ontwikkelen zich meer en meer tot gedragsstoornissen en tot emotionele stoornissen. Ook wordt de neiging tot wegsuffen steeds groter en kunnen er stoornissen in het driftleven optreden.</a:t>
            </a:r>
          </a:p>
          <a:p>
            <a:pPr eaLnBrk="1" hangingPunct="1">
              <a:lnSpc>
                <a:spcPct val="80000"/>
              </a:lnSpc>
            </a:pPr>
            <a:br>
              <a:rPr lang="nl-NL" altLang="nl-NL" sz="800"/>
            </a:br>
            <a:r>
              <a:rPr lang="nl-NL" altLang="nl-NL" sz="800"/>
              <a:t>Met het toenemen van de ernst van het dementie syndroom, gaan steeds meer geheugen-inhouden verdwijnen die in het verre verleden in de hersenen zijn vastgelegd: stoornis in het lange termijn geheugen. Hierdoor ontstaat geleidelijk een totale desoriëntatie: men raakt steeds meer de greep kwijt op de </a:t>
            </a:r>
            <a:r>
              <a:rPr lang="nl-NL" altLang="nl-NL" sz="800" b="1"/>
              <a:t>tijd </a:t>
            </a:r>
            <a:r>
              <a:rPr lang="nl-NL" altLang="nl-NL" sz="800"/>
              <a:t>(weet niet meer hoe laat het is, welke dag het is, in welk jaar men leeft)</a:t>
            </a:r>
            <a:r>
              <a:rPr lang="nl-NL" altLang="nl-NL" sz="800" b="1"/>
              <a:t> </a:t>
            </a:r>
            <a:r>
              <a:rPr lang="nl-NL" altLang="nl-NL" sz="800"/>
              <a:t>, de </a:t>
            </a:r>
            <a:r>
              <a:rPr lang="nl-NL" altLang="nl-NL" sz="800" b="1"/>
              <a:t>plaats</a:t>
            </a:r>
            <a:r>
              <a:rPr lang="nl-NL" altLang="nl-NL" sz="800"/>
              <a:t> (weet niet meer waar men is, hoe men de eigen kamer terugvindt enz) en de </a:t>
            </a:r>
            <a:r>
              <a:rPr lang="nl-NL" altLang="nl-NL" sz="800" b="1"/>
              <a:t>eigen persoon</a:t>
            </a:r>
            <a:r>
              <a:rPr lang="nl-NL" altLang="nl-NL" sz="800"/>
              <a:t> (weet de egen levensgeschiedenis niet chronologisch te vertellen, weet niet meer wie men is, hoe de kinderen heten enz). In deze fase ontstaan meestal pas goed de stoornissen in de door onze hersenschors bestuurde functies:</a:t>
            </a:r>
            <a:endParaRPr lang="nl-NL" altLang="nl-NL" sz="800" b="1"/>
          </a:p>
          <a:p>
            <a:pPr eaLnBrk="1" hangingPunct="1">
              <a:lnSpc>
                <a:spcPct val="80000"/>
              </a:lnSpc>
            </a:pPr>
            <a:r>
              <a:rPr lang="nl-NL" altLang="nl-NL" sz="800" b="1"/>
              <a:t>Afasie</a:t>
            </a:r>
            <a:r>
              <a:rPr lang="nl-NL" altLang="nl-NL" sz="800"/>
              <a:t>:  dit is het onvermogen taal te gebruiken en/of te begrijpen. Hierdoor kan de persoon iemnad soms niet-begrijpend aankijken wanneer deze iets tegen hem zegt of onbegrijpelijke zinnen maken . Bij een dementiesyndroom zien we meestal dat deze receptieve (ontvangende) en expressieve (zich uitende) taalstoornissen tegelijkertijd optreden.</a:t>
            </a:r>
            <a:endParaRPr lang="nl-NL" altLang="nl-NL" sz="800" b="1"/>
          </a:p>
          <a:p>
            <a:pPr eaLnBrk="1" hangingPunct="1">
              <a:lnSpc>
                <a:spcPct val="80000"/>
              </a:lnSpc>
            </a:pPr>
            <a:r>
              <a:rPr lang="nl-NL" altLang="nl-NL" sz="800" b="1"/>
              <a:t>Apraxie</a:t>
            </a:r>
            <a:r>
              <a:rPr lang="nl-NL" altLang="nl-NL" sz="800"/>
              <a:t>: dit is het onvermogen eenvoudige handelingen uit te voeren. Allerlei aangeleerde vaardigheden gaan verloren: zich wassen en aankleden, koken, zwemmen etc. Het komt vaak voor dat iemand eenvoudige handelingen niet meer kan verrichten, maar bijv. wel een complexe handeling: wel ineens feilloos een pianostuk spelen maar niet meer in de juiste volgorde kleding aantrekken.</a:t>
            </a:r>
            <a:endParaRPr lang="nl-NL" altLang="nl-NL" sz="800" b="1"/>
          </a:p>
          <a:p>
            <a:pPr eaLnBrk="1" hangingPunct="1">
              <a:lnSpc>
                <a:spcPct val="80000"/>
              </a:lnSpc>
            </a:pPr>
            <a:r>
              <a:rPr lang="nl-NL" altLang="nl-NL" sz="800" b="1"/>
              <a:t>Agnosie</a:t>
            </a:r>
            <a:r>
              <a:rPr lang="nl-NL" altLang="nl-NL" sz="800"/>
              <a:t>: dit zijn stoornissen in de waarneming. Men is steeds minder in staat uit hetgeen waarneemt conclusies te trekken, waardoor waarnemingen op zichzelf gaan staan (niet goed door het zogenaamde </a:t>
            </a:r>
          </a:p>
          <a:p>
            <a:pPr eaLnBrk="1" hangingPunct="1">
              <a:lnSpc>
                <a:spcPct val="80000"/>
              </a:lnSpc>
            </a:pPr>
            <a:r>
              <a:rPr lang="nl-NL" altLang="nl-NL" sz="800"/>
              <a:t>“filter”gaan en gebrekkig gedecodeerd worden!) en niet meer begrepen kunnen worden. Zelfs normale signalen zoals bijv. het rinkelen van de telefoon, worden niet meer herkent en roepen dus ook geen reactie (gedrag!) meer op.</a:t>
            </a:r>
            <a:endParaRPr lang="nl-NL" altLang="nl-NL" sz="800" b="1"/>
          </a:p>
          <a:p>
            <a:pPr eaLnBrk="1" hangingPunct="1">
              <a:lnSpc>
                <a:spcPct val="80000"/>
              </a:lnSpc>
            </a:pPr>
            <a:r>
              <a:rPr lang="nl-NL" altLang="nl-NL" sz="800" b="1"/>
              <a:t>Cognitieve stoornissen</a:t>
            </a:r>
            <a:r>
              <a:rPr lang="nl-NL" altLang="nl-NL" sz="800"/>
              <a:t>: stoornissen in de verwerking van waarnemingsgegevens en logisch denken, waardoor oordeels- en kritiekstoornissen kunnen ontstaan. Ook treedt vaak confabulatie op (de geheugen-gaten worden opgevuld met fantasieen), perseveratie (de persoon blijft als het ware “hangen:”op een thema of een handeling), of juist een versnelling van het denken (waardoor men niet logisch kan redeneren).</a:t>
            </a:r>
            <a:endParaRPr lang="nl-NL" altLang="nl-NL" sz="800" b="1"/>
          </a:p>
          <a:p>
            <a:pPr eaLnBrk="1" hangingPunct="1">
              <a:lnSpc>
                <a:spcPct val="80000"/>
              </a:lnSpc>
            </a:pPr>
            <a:r>
              <a:rPr lang="nl-NL" altLang="nl-NL" sz="800" b="1"/>
              <a:t>Affectieve stoornissen</a:t>
            </a:r>
            <a:r>
              <a:rPr lang="nl-NL" altLang="nl-NL" sz="800"/>
              <a:t>: de intensiteit van de emoties wordt anders en men kan deze niet goed meer richten. En omdat de persoon al snel niet meer weet hoe hij daarnet reageerde, wisselen zijn stemmingen snel. Ook kan de persoon erg depressief worden.</a:t>
            </a:r>
            <a:endParaRPr lang="nl-NL" altLang="nl-NL" sz="800" b="1"/>
          </a:p>
          <a:p>
            <a:pPr eaLnBrk="1" hangingPunct="1">
              <a:lnSpc>
                <a:spcPct val="80000"/>
              </a:lnSpc>
            </a:pPr>
            <a:r>
              <a:rPr lang="nl-NL" altLang="nl-NL" sz="800" b="1"/>
              <a:t>Bewustzijnsstoornissen</a:t>
            </a:r>
            <a:r>
              <a:rPr lang="nl-NL" altLang="nl-NL" sz="800"/>
              <a:t>: zelfs de gewoonste dingen krijgen voor de persoon een kwaliteit van vreemd, veraf en onwerkelijk.</a:t>
            </a:r>
          </a:p>
          <a:p>
            <a:pPr eaLnBrk="1" hangingPunct="1">
              <a:lnSpc>
                <a:spcPct val="80000"/>
              </a:lnSpc>
            </a:pPr>
            <a:r>
              <a:rPr lang="nl-NL" altLang="nl-NL" sz="800"/>
              <a:t>Wanneer (een aantal van) deze bovenstaande stoornissen veelvuldig naar voren treden, zijn de achterdochtige, agressieve en camouflage gedargsaspecten meestal verdwenen en treden er grote karakterveranderingen op: vloeken, zich in het openbaar uitkleden enz. Dit noemt men decorumverlies: het gevoel voor wat past en niet past gaat steeds meer verloren. Ook wordt men steeds meer incontinent en heeft er geen schaamtegevoel meer over. Op het laatst wordt de persoon steeds meer verpleegbehoeftig. Niet alleen door genoende stoornissen maar ook door de geleidelijke achteruitgang van de algehele lichamelijke conditie (soms treedt zelfs langzame spier-atrofie op).</a:t>
            </a:r>
          </a:p>
          <a:p>
            <a:pPr eaLnBrk="1" hangingPunct="1">
              <a:lnSpc>
                <a:spcPct val="80000"/>
              </a:lnSpc>
            </a:pPr>
            <a:r>
              <a:rPr lang="nl-NL" altLang="nl-NL" sz="800"/>
              <a:t>Kortom: een dementie syndroom is onomkeerbaar, hoewel het ziekte-beloop niet te voorspellen is. Als men bedenkt wat er allemaal door onze hersenen gecoordineerd wordt, begrijpt men tevens wat er allemaal mis kan gaan. Door de individuele verschillen in persoonlijkheid en levensloop- achtergrond wordt dit allemaal nog complexer: iedere persoon reageert op zijn hoogst individuele wijze op zijn stoornissen. Je zou eigenlijk kunnen zeggen dat er net zoveel vormen van dementie bestaan als er individuele personen zijn.</a:t>
            </a:r>
          </a:p>
          <a:p>
            <a:pPr eaLnBrk="1" hangingPunct="1">
              <a:lnSpc>
                <a:spcPct val="80000"/>
              </a:lnSpc>
            </a:pPr>
            <a:br>
              <a:rPr lang="nl-NL" altLang="nl-NL" sz="800"/>
            </a:br>
            <a:r>
              <a:rPr lang="nl-NL" altLang="nl-NL" sz="800"/>
              <a:t>Reminiscentie</a:t>
            </a:r>
          </a:p>
          <a:p>
            <a:pPr eaLnBrk="1" hangingPunct="1">
              <a:lnSpc>
                <a:spcPct val="80000"/>
              </a:lnSpc>
            </a:pPr>
            <a:r>
              <a:rPr lang="nl-NL" altLang="nl-NL" sz="800"/>
              <a:t>Reminisceren is het ophalen van herinneringen en er dan vervolgens bij stil blijven staan. Reminisceren is het omgaan met bewuste herinneringen. Het betekent dus niet alleen het ophalen van, maar ook het nadenken over de herinnering. Reminiscentie wordt gezien als een normaal proces van het ouder worden en is in eerste instantie niet gekoppeld aan dementie. </a:t>
            </a:r>
          </a:p>
          <a:p>
            <a:pPr eaLnBrk="1" hangingPunct="1">
              <a:lnSpc>
                <a:spcPct val="80000"/>
              </a:lnSpc>
            </a:pPr>
            <a:r>
              <a:rPr lang="nl-NL" altLang="nl-NL" sz="800"/>
              <a:t>Denk maar aan je opa of oma die altijd over vroeger zit te mijmeren. Als je voor een belangrijke keuze in je leven staat kijk je even om naar je verleden en maak je een balans op. Dit maakt het mogelijk weer verder te kunnen leven met je leven. Ouderen zitten in de laatste fase van hun leven en maken de ´balans´op . Ze reminisceren.</a:t>
            </a:r>
          </a:p>
          <a:p>
            <a:pPr eaLnBrk="1" hangingPunct="1">
              <a:lnSpc>
                <a:spcPct val="80000"/>
              </a:lnSpc>
            </a:pPr>
            <a:r>
              <a:rPr lang="nl-NL" altLang="nl-NL" sz="800"/>
              <a:t>Het opmaken van een levensbalans hoeft niet altijd positief uit te werken.</a:t>
            </a:r>
          </a:p>
          <a:p>
            <a:pPr eaLnBrk="1" hangingPunct="1">
              <a:lnSpc>
                <a:spcPct val="80000"/>
              </a:lnSpc>
            </a:pPr>
            <a:r>
              <a:rPr lang="nl-NL" altLang="nl-NL" sz="800"/>
              <a:t>Wanneer een oudere dement wordt en de herinneringen vervagen en door elkaar heen gaan lopen, wordt het moeilijker de herinneringen in een logisch verband te plaatsen en zo een levensbalans op te maken. De dementerende oudere heeft hierbij hulp nodig van iemand anders.</a:t>
            </a:r>
          </a:p>
          <a:p>
            <a:pPr eaLnBrk="1" hangingPunct="1">
              <a:lnSpc>
                <a:spcPct val="80000"/>
              </a:lnSpc>
            </a:pPr>
            <a:r>
              <a:rPr lang="nl-NL" altLang="nl-NL" sz="800"/>
              <a:t>Er zijn veel onderwerpen waarover gesproken kan worden, zoals de herinneringen aan de eigen ouders, de lagere school, de vakanties.</a:t>
            </a:r>
          </a:p>
          <a:p>
            <a:pPr eaLnBrk="1" hangingPunct="1">
              <a:lnSpc>
                <a:spcPct val="80000"/>
              </a:lnSpc>
            </a:pPr>
            <a:r>
              <a:rPr lang="nl-NL" altLang="nl-NL" sz="800"/>
              <a:t>Reminiscentie kan worden gebruikt voor de behandeling van depressieve ouderen. Het zelfwaarde gevoel van ouderen wordt bedreigd door het ouder worden en al wat het kan meebrengen aan verliessituaties.</a:t>
            </a:r>
            <a:endParaRPr lang="nl-NL" altLang="nl-NL" sz="800" b="1"/>
          </a:p>
          <a:p>
            <a:pPr eaLnBrk="1" hangingPunct="1">
              <a:lnSpc>
                <a:spcPct val="80000"/>
              </a:lnSpc>
            </a:pPr>
            <a:r>
              <a:rPr lang="nl-NL" altLang="nl-NL" sz="800" b="1"/>
              <a:t>Instrumentele reminiscentie</a:t>
            </a:r>
            <a:r>
              <a:rPr lang="nl-NL" altLang="nl-NL" sz="800"/>
              <a:t> kan gebruikt worden om bij de oudere het gevoel van controle en zelfredzaamheid te verhogen. Door terug te denken aan hoe hij of zij vroeger succesvol met problemen is omgegaan, kan worden gestimuleerd dat de bewoner nieuwe situaties weer gaat zien als een uitdaging. </a:t>
            </a:r>
            <a:endParaRPr lang="nl-NL" altLang="nl-NL" sz="800" b="1"/>
          </a:p>
          <a:p>
            <a:pPr eaLnBrk="1" hangingPunct="1">
              <a:lnSpc>
                <a:spcPct val="80000"/>
              </a:lnSpc>
            </a:pPr>
            <a:r>
              <a:rPr lang="nl-NL" altLang="nl-NL" sz="800" b="1"/>
              <a:t>Integratieve reminiscentie</a:t>
            </a:r>
            <a:r>
              <a:rPr lang="nl-NL" altLang="nl-NL" sz="800"/>
              <a:t> kan de oudere helpen zijn ervaringen in het bredere kader van de hele levensloop te zien waardoor negatieve visies op zichzelf worden ontkracht. </a:t>
            </a:r>
          </a:p>
          <a:p>
            <a:pPr eaLnBrk="1" hangingPunct="1">
              <a:lnSpc>
                <a:spcPct val="80000"/>
              </a:lnSpc>
            </a:pPr>
            <a:br>
              <a:rPr lang="nl-NL" altLang="nl-NL" sz="800"/>
            </a:br>
            <a:r>
              <a:rPr lang="nl-NL" altLang="nl-NL" sz="800"/>
              <a:t>Reminiscentie</a:t>
            </a:r>
          </a:p>
          <a:p>
            <a:pPr eaLnBrk="1" hangingPunct="1">
              <a:lnSpc>
                <a:spcPct val="80000"/>
              </a:lnSpc>
            </a:pPr>
            <a:r>
              <a:rPr lang="nl-NL" altLang="nl-NL" sz="800"/>
              <a:t>Vermindering van eenzaamheid</a:t>
            </a:r>
          </a:p>
          <a:p>
            <a:pPr eaLnBrk="1" hangingPunct="1">
              <a:lnSpc>
                <a:spcPct val="80000"/>
              </a:lnSpc>
            </a:pPr>
            <a:r>
              <a:rPr lang="nl-NL" altLang="nl-NL" sz="800"/>
              <a:t>Gezellig om over eigen ervaringen te vertellen en herkenning vinden bij elkaar, elkaar leren kennen,</a:t>
            </a:r>
          </a:p>
          <a:p>
            <a:pPr eaLnBrk="1" hangingPunct="1">
              <a:lnSpc>
                <a:spcPct val="80000"/>
              </a:lnSpc>
            </a:pPr>
            <a:r>
              <a:rPr lang="nl-NL" altLang="nl-NL" sz="800"/>
              <a:t>Vergroting van het gevoel van zelfvertrouwen</a:t>
            </a:r>
          </a:p>
          <a:p>
            <a:pPr eaLnBrk="1" hangingPunct="1">
              <a:lnSpc>
                <a:spcPct val="80000"/>
              </a:lnSpc>
            </a:pPr>
            <a:r>
              <a:rPr lang="nl-NL" altLang="nl-NL" sz="800"/>
              <a:t>Praten over het verleden is makkelijker dan over het heden, normaal gesprek dan mogelijk, dat doet de familie ook goed </a:t>
            </a:r>
          </a:p>
          <a:p>
            <a:pPr eaLnBrk="1" hangingPunct="1">
              <a:lnSpc>
                <a:spcPct val="80000"/>
              </a:lnSpc>
            </a:pPr>
            <a:r>
              <a:rPr lang="nl-NL" altLang="nl-NL" sz="800"/>
              <a:t>Vergroting van het gevoel van eigenwaarde</a:t>
            </a:r>
          </a:p>
          <a:p>
            <a:pPr eaLnBrk="1" hangingPunct="1">
              <a:lnSpc>
                <a:spcPct val="80000"/>
              </a:lnSpc>
            </a:pPr>
            <a:r>
              <a:rPr lang="nl-NL" altLang="nl-NL" sz="800"/>
              <a:t>Het doet je goed om te praten over je positieve herinneringen en je ”succesverhalen”</a:t>
            </a:r>
          </a:p>
          <a:p>
            <a:pPr eaLnBrk="1" hangingPunct="1">
              <a:lnSpc>
                <a:spcPct val="80000"/>
              </a:lnSpc>
            </a:pPr>
            <a:r>
              <a:rPr lang="nl-NL" altLang="nl-NL" sz="800"/>
              <a:t>Verbeteren van de stemming en het cognitief functioneren</a:t>
            </a:r>
          </a:p>
          <a:p>
            <a:pPr eaLnBrk="1" hangingPunct="1">
              <a:lnSpc>
                <a:spcPct val="80000"/>
              </a:lnSpc>
            </a:pPr>
            <a:br>
              <a:rPr lang="nl-NL" altLang="nl-NL" sz="800"/>
            </a:br>
            <a:r>
              <a:rPr lang="nl-NL" altLang="nl-NL" sz="800"/>
              <a:t>Geheugen en zelfvertrouwen</a:t>
            </a:r>
          </a:p>
          <a:p>
            <a:pPr eaLnBrk="1" hangingPunct="1">
              <a:lnSpc>
                <a:spcPct val="80000"/>
              </a:lnSpc>
            </a:pPr>
            <a:r>
              <a:rPr lang="nl-NL" altLang="nl-NL" sz="800"/>
              <a:t>Selektieve waarneming</a:t>
            </a:r>
          </a:p>
          <a:p>
            <a:pPr eaLnBrk="1" hangingPunct="1">
              <a:lnSpc>
                <a:spcPct val="80000"/>
              </a:lnSpc>
            </a:pPr>
            <a:r>
              <a:rPr lang="nl-NL" altLang="nl-NL" sz="800"/>
              <a:t>Vergeetgebeurtenissen worden onthouden</a:t>
            </a:r>
          </a:p>
          <a:p>
            <a:pPr eaLnBrk="1" hangingPunct="1">
              <a:lnSpc>
                <a:spcPct val="80000"/>
              </a:lnSpc>
            </a:pPr>
            <a:r>
              <a:rPr lang="nl-NL" altLang="nl-NL" sz="800"/>
              <a:t>Alle “wel goed onthouden gebeurtenissen” worden vergeten!</a:t>
            </a:r>
          </a:p>
          <a:p>
            <a:pPr eaLnBrk="1" hangingPunct="1">
              <a:lnSpc>
                <a:spcPct val="80000"/>
              </a:lnSpc>
            </a:pPr>
            <a:br>
              <a:rPr lang="nl-NL" altLang="nl-NL" sz="800"/>
            </a:br>
            <a:endParaRPr lang="nl-NL" altLang="nl-NL" sz="800"/>
          </a:p>
          <a:p>
            <a:pPr eaLnBrk="1" hangingPunct="1">
              <a:lnSpc>
                <a:spcPct val="80000"/>
              </a:lnSpc>
            </a:pPr>
            <a:r>
              <a:rPr lang="nl-NL" altLang="nl-NL" sz="800"/>
              <a:t>Gedragsveranderingen</a:t>
            </a:r>
          </a:p>
          <a:p>
            <a:pPr eaLnBrk="1" hangingPunct="1">
              <a:lnSpc>
                <a:spcPct val="80000"/>
              </a:lnSpc>
            </a:pPr>
            <a:r>
              <a:rPr lang="nl-NL" altLang="nl-NL" sz="800"/>
              <a:t>Verlies van initiatief</a:t>
            </a:r>
          </a:p>
          <a:p>
            <a:pPr eaLnBrk="1" hangingPunct="1">
              <a:lnSpc>
                <a:spcPct val="80000"/>
              </a:lnSpc>
            </a:pPr>
            <a:r>
              <a:rPr lang="nl-NL" altLang="nl-NL" sz="800"/>
              <a:t>Depressie</a:t>
            </a:r>
          </a:p>
          <a:p>
            <a:pPr eaLnBrk="1" hangingPunct="1">
              <a:lnSpc>
                <a:spcPct val="80000"/>
              </a:lnSpc>
            </a:pPr>
            <a:r>
              <a:rPr lang="nl-NL" altLang="nl-NL" sz="800"/>
              <a:t>Apathie</a:t>
            </a:r>
          </a:p>
          <a:p>
            <a:pPr eaLnBrk="1" hangingPunct="1">
              <a:lnSpc>
                <a:spcPct val="80000"/>
              </a:lnSpc>
            </a:pPr>
            <a:r>
              <a:rPr lang="nl-NL" altLang="nl-NL" sz="800"/>
              <a:t>Toegenomen prikkelbaarheid</a:t>
            </a:r>
          </a:p>
          <a:p>
            <a:pPr eaLnBrk="1" hangingPunct="1">
              <a:lnSpc>
                <a:spcPct val="80000"/>
              </a:lnSpc>
            </a:pPr>
            <a:br>
              <a:rPr lang="nl-NL" altLang="nl-NL" sz="800"/>
            </a:br>
            <a:r>
              <a:rPr lang="nl-NL" altLang="nl-NL" sz="800"/>
              <a:t>Verouderingstaken</a:t>
            </a:r>
          </a:p>
          <a:p>
            <a:pPr eaLnBrk="1" hangingPunct="1">
              <a:lnSpc>
                <a:spcPct val="80000"/>
              </a:lnSpc>
            </a:pPr>
            <a:r>
              <a:rPr lang="nl-NL" altLang="nl-NL" sz="800"/>
              <a:t>Naast de meer of minder leeftijdsspecifieke belangrijke gebeurtenissen (life-events) zoals pensionering, het lege nest, het grootouderschap, verlies van rollen en de dagelijks terugkerende beslommeringen en zorgen (daily hassles), brengt het proces van ouder worden op zich al veranderingen teweeg die aanpassing vergen. Er zijn weliswaar grote individuele verschillen in de timing en de aard ervan, maar toch zou men het omgaan met veranderingen die samenhangen met het ouder worden kunnen beschouwen als een ‘taak’ die hoort bij veroudering (‘</a:t>
            </a:r>
            <a:r>
              <a:rPr lang="nl-NL" altLang="nl-NL" sz="800" b="1"/>
              <a:t>geronting task</a:t>
            </a:r>
            <a:r>
              <a:rPr lang="nl-NL" altLang="nl-NL" sz="800"/>
              <a:t>’). Deze verouderingstaak heeft verschillende aspecten:</a:t>
            </a:r>
          </a:p>
          <a:p>
            <a:pPr eaLnBrk="1" hangingPunct="1">
              <a:lnSpc>
                <a:spcPct val="80000"/>
              </a:lnSpc>
            </a:pPr>
            <a:r>
              <a:rPr lang="nl-NL" altLang="nl-NL" sz="800"/>
              <a:t>In fysiek opzicht: lichaam veroudert, gebreken, kwalen, minder uithoudingsvermogen, lager tempo, slechter zien en horen, minder fysieke kracht omdat de spiermassa afneemt, breken sneller een arm of been</a:t>
            </a:r>
          </a:p>
          <a:p>
            <a:pPr eaLnBrk="1" hangingPunct="1">
              <a:lnSpc>
                <a:spcPct val="80000"/>
              </a:lnSpc>
            </a:pPr>
            <a:r>
              <a:rPr lang="nl-NL" altLang="nl-NL" sz="800"/>
              <a:t>In </a:t>
            </a:r>
            <a:r>
              <a:rPr lang="nl-NL" altLang="nl-NL" sz="800" b="1"/>
              <a:t>psychisch opzicht</a:t>
            </a:r>
            <a:r>
              <a:rPr lang="nl-NL" altLang="nl-NL" sz="800"/>
              <a:t>: minder mentale flexibiliteit, doelen in ons leven voldoen niet meer, geheugen werkt minder goed, besef niet alles meer te kunnen en vooral niet tegelijk, opzien tegen dingen die gaan komen, het zelfbeeld moet worden aangepast, de zingeving verandert, de negatieve stereotypering van ouderen, eindigheidsbeleving</a:t>
            </a:r>
          </a:p>
          <a:p>
            <a:pPr eaLnBrk="1" hangingPunct="1">
              <a:lnSpc>
                <a:spcPct val="80000"/>
              </a:lnSpc>
            </a:pPr>
            <a:r>
              <a:rPr lang="nl-NL" altLang="nl-NL" sz="800"/>
              <a:t>In sociaal opzicht: opa of oma worden, zorg voor de ouder wordende ouder of een hulpbehoevende partner, kinderen gaan de deur uit,  generatiegenoten overlijden, je levenspartner sterft, je merkt dat je buitengesloten wordt op grond van leeftijd, je wordt eenzaam, er is sprake van verveling, verhuizen naar een kleinere woning</a:t>
            </a:r>
          </a:p>
          <a:p>
            <a:pPr eaLnBrk="1" hangingPunct="1">
              <a:lnSpc>
                <a:spcPct val="80000"/>
              </a:lnSpc>
            </a:pPr>
            <a:r>
              <a:rPr lang="nl-NL" altLang="nl-NL" sz="800"/>
              <a:t>In het werk: minder voldoening of werk is geheel weggevallen en daarmee een deel van de sociale en persoonlijke identiteit, minder inkomen, verouderde kennis, leren omgaan met computers</a:t>
            </a:r>
          </a:p>
          <a:p>
            <a:pPr eaLnBrk="1" hangingPunct="1">
              <a:lnSpc>
                <a:spcPct val="80000"/>
              </a:lnSpc>
            </a:pPr>
            <a:r>
              <a:rPr lang="nl-NL" altLang="nl-NL" sz="800"/>
              <a:t>In existentieel opzicht: accepteren en omgaan met het levenseinde, zoeken naar nieuwe betekenissen en doeleinden, opmaken van de levensbalans, omgaan met herinneringen en veranderingen in motivatie</a:t>
            </a:r>
          </a:p>
          <a:p>
            <a:pPr eaLnBrk="1" hangingPunct="1">
              <a:lnSpc>
                <a:spcPct val="80000"/>
              </a:lnSpc>
            </a:pPr>
            <a:r>
              <a:rPr lang="nl-NL" altLang="nl-NL" sz="800"/>
              <a:t>Een gestoorde inprenting en verlies van vaardigheden </a:t>
            </a:r>
          </a:p>
          <a:p>
            <a:pPr eaLnBrk="1" hangingPunct="1">
              <a:lnSpc>
                <a:spcPct val="80000"/>
              </a:lnSpc>
            </a:pPr>
            <a:r>
              <a:rPr lang="nl-NL" altLang="nl-NL" sz="800"/>
              <a:t>Als het systeem niet meer in staat is om informatie te transporteren van het korte naar het lange termijn geheugen spreek je van een </a:t>
            </a:r>
            <a:r>
              <a:rPr lang="nl-NL" altLang="nl-NL" sz="800" b="1"/>
              <a:t>gestoorde inprenting</a:t>
            </a:r>
            <a:r>
              <a:rPr lang="nl-NL" altLang="nl-NL" sz="800"/>
              <a:t>. Iets dat 30 seconden geleden is gebeurd, herinnert men zich dan niet meer. </a:t>
            </a:r>
          </a:p>
          <a:p>
            <a:pPr eaLnBrk="1" hangingPunct="1">
              <a:lnSpc>
                <a:spcPct val="80000"/>
              </a:lnSpc>
            </a:pPr>
            <a:r>
              <a:rPr lang="nl-NL" altLang="nl-NL" sz="800"/>
              <a:t>Het is dan niet meer mogelijk nieuwe informatie op te slaan. Iemand krijgt dan problemen met de orientatie in tijd, in plaats en in persoon.</a:t>
            </a:r>
          </a:p>
          <a:p>
            <a:pPr eaLnBrk="1" hangingPunct="1">
              <a:lnSpc>
                <a:spcPct val="80000"/>
              </a:lnSpc>
            </a:pPr>
            <a:r>
              <a:rPr lang="nl-NL" altLang="nl-NL" sz="800"/>
              <a:t>Iemand stelt steeds dezelfde vraag en raakt de draad van een gesprek kwijt. Afspraken kunnen niet worden nagekomen en er ontstaan stemmingswisselingen. Gestoorde inprenting leidt tot een beginnende dementie.</a:t>
            </a:r>
          </a:p>
          <a:p>
            <a:pPr eaLnBrk="1" hangingPunct="1">
              <a:lnSpc>
                <a:spcPct val="80000"/>
              </a:lnSpc>
            </a:pPr>
            <a:r>
              <a:rPr lang="nl-NL" altLang="nl-NL" sz="800"/>
              <a:t>In de beginfase van bijv. de ziekte van Alzheimer heeft de (veelal) oudere dit geheugenverlies zelf in de gaten. Situaties en sociale contacten worden vermeden en mensen blijven liever thuis in de veilige vertrouwde omgeving. Ze verzinnen allerlei smoesjes en geven slimme of ontwijkende antwoorden. Dit levert vaak pijnlijke situaties op, zowel voor de oudere als de sociale omgeving. Ouderen ontwikkelen vaak gedurende deze fase achterdocht ten gevolge van de angst die ze voelen. Als gevolg van deze angst kan men depressief raken.</a:t>
            </a:r>
          </a:p>
          <a:p>
            <a:pPr eaLnBrk="1" hangingPunct="1">
              <a:lnSpc>
                <a:spcPct val="80000"/>
              </a:lnSpc>
            </a:pPr>
            <a:r>
              <a:rPr lang="nl-NL" altLang="nl-NL" sz="800"/>
              <a:t>Verlies van vaardigheden</a:t>
            </a:r>
          </a:p>
          <a:p>
            <a:pPr eaLnBrk="1" hangingPunct="1">
              <a:lnSpc>
                <a:spcPct val="80000"/>
              </a:lnSpc>
            </a:pPr>
            <a:r>
              <a:rPr lang="nl-NL" altLang="nl-NL" sz="800"/>
              <a:t>Het lange- termijngeheugen kan je beschouwen als een grote bibliotheek vol gestopt met boeken. De boeken zijn opgeborgen op jaargang. Alle informatie die in het leven opgeslagen is (dus ook de vaardigheden om te praten, leren, lopen en eten) is in al deze boeken terug te vinden. Bij een beginnende dementie kan de oudere ten gevolge van de gestoorde inprenting geen nieuwe boeken meer schrijven.</a:t>
            </a:r>
          </a:p>
          <a:p>
            <a:pPr eaLnBrk="1" hangingPunct="1">
              <a:lnSpc>
                <a:spcPct val="80000"/>
              </a:lnSpc>
            </a:pPr>
            <a:r>
              <a:rPr lang="nl-NL" altLang="nl-NL" sz="800"/>
              <a:t>Daarbij komt dat de boeken van achteren naar voren wegvallen. In de omgekeerde volgorde waarin we bepaalde vaardigheden hebben aangeleerd, verliest een oudere alle aangeleerde functies. Dit betekent dat een oudere met de ziekte van Alzheimer uiteindelijk niet meer weet hoe zij/hij kan praten, eten en lopen.</a:t>
            </a:r>
          </a:p>
          <a:p>
            <a:pPr eaLnBrk="1" hangingPunct="1">
              <a:lnSpc>
                <a:spcPct val="80000"/>
              </a:lnSpc>
            </a:pPr>
            <a:r>
              <a:rPr lang="nl-NL" altLang="nl-NL" sz="800"/>
              <a:t>Ook ingewikkelde boeken (wiskunde , abstract denken, logisch redeneren) vallen weg. Hierdoor worden bepaalde vaardigheden minder makkelijk of niet meer uitvoerbaar. Koffiezetten en een band plakken lukt niet meer.</a:t>
            </a:r>
          </a:p>
          <a:p>
            <a:pPr eaLnBrk="1" hangingPunct="1">
              <a:lnSpc>
                <a:spcPct val="80000"/>
              </a:lnSpc>
            </a:pPr>
            <a:r>
              <a:rPr lang="nl-NL" altLang="nl-NL" sz="800"/>
              <a:t>Mensen verliezen ook het besef hoe ze zich in gezelschap moeten gedragen: de in de jeugd aangeleerde fatsoensregels verdwijnen. </a:t>
            </a:r>
          </a:p>
          <a:p>
            <a:pPr eaLnBrk="1" hangingPunct="1">
              <a:lnSpc>
                <a:spcPct val="80000"/>
              </a:lnSpc>
            </a:pPr>
            <a:r>
              <a:rPr lang="nl-NL" altLang="nl-NL" sz="800"/>
              <a:t>Ze moeten ook steeds meer zoeken naar de juiste woorden en hebben meer en meer moeite om partner, kinderen en kleinkinderen te herkennen. Ze kunnen zichzelf ook niet meer goed verzorgen. Kortom: het gedrag wordt vreemd en anders dan men gewend was. Iemand met de ziekte van Alzheimer wordt een heel ander persoon.  </a:t>
            </a:r>
          </a:p>
          <a:p>
            <a:pPr eaLnBrk="1" hangingPunct="1">
              <a:lnSpc>
                <a:spcPct val="80000"/>
              </a:lnSpc>
            </a:pPr>
            <a:br>
              <a:rPr lang="nl-NL" altLang="nl-NL" sz="800"/>
            </a:br>
            <a:endParaRPr lang="nl-NL" altLang="nl-NL" sz="800"/>
          </a:p>
          <a:p>
            <a:pPr eaLnBrk="1" hangingPunct="1">
              <a:lnSpc>
                <a:spcPct val="80000"/>
              </a:lnSpc>
            </a:pPr>
            <a:r>
              <a:rPr lang="nl-NL" altLang="nl-NL" sz="800"/>
              <a:t>Kenmerken van dementie</a:t>
            </a:r>
          </a:p>
          <a:p>
            <a:pPr eaLnBrk="1" hangingPunct="1">
              <a:lnSpc>
                <a:spcPct val="80000"/>
              </a:lnSpc>
            </a:pPr>
            <a:r>
              <a:rPr lang="nl-NL" altLang="nl-NL" sz="800"/>
              <a:t>Gedragsstoornissen</a:t>
            </a:r>
          </a:p>
          <a:p>
            <a:pPr eaLnBrk="1" hangingPunct="1">
              <a:lnSpc>
                <a:spcPct val="80000"/>
              </a:lnSpc>
            </a:pPr>
            <a:r>
              <a:rPr lang="nl-NL" altLang="nl-NL" sz="800"/>
              <a:t>Stoornissen van taal, waarneming en/of of handelen</a:t>
            </a:r>
          </a:p>
          <a:p>
            <a:pPr eaLnBrk="1" hangingPunct="1">
              <a:lnSpc>
                <a:spcPct val="80000"/>
              </a:lnSpc>
            </a:pPr>
            <a:r>
              <a:rPr lang="nl-NL" altLang="nl-NL" sz="800"/>
              <a:t>Duidelijke mentale traagheid</a:t>
            </a:r>
          </a:p>
          <a:p>
            <a:pPr eaLnBrk="1" hangingPunct="1">
              <a:lnSpc>
                <a:spcPct val="80000"/>
              </a:lnSpc>
            </a:pPr>
            <a:r>
              <a:rPr lang="nl-NL" altLang="nl-NL" sz="800"/>
              <a:t>Stoornissen van plannen en vooruitdenken</a:t>
            </a:r>
          </a:p>
          <a:p>
            <a:pPr eaLnBrk="1" hangingPunct="1">
              <a:lnSpc>
                <a:spcPct val="80000"/>
              </a:lnSpc>
            </a:pPr>
            <a:br>
              <a:rPr lang="nl-NL" altLang="nl-NL" sz="800"/>
            </a:br>
            <a:r>
              <a:rPr lang="nl-NL" altLang="nl-NL" sz="800"/>
              <a:t>TRAINING </a:t>
            </a:r>
          </a:p>
          <a:p>
            <a:pPr eaLnBrk="1" hangingPunct="1">
              <a:lnSpc>
                <a:spcPct val="80000"/>
              </a:lnSpc>
            </a:pPr>
            <a:r>
              <a:rPr lang="nl-NL" altLang="nl-NL" sz="800"/>
              <a:t>Verschillende soorten geheugen</a:t>
            </a:r>
          </a:p>
          <a:p>
            <a:pPr eaLnBrk="1" hangingPunct="1">
              <a:lnSpc>
                <a:spcPct val="80000"/>
              </a:lnSpc>
            </a:pPr>
            <a:r>
              <a:rPr lang="nl-NL" altLang="nl-NL" sz="800"/>
              <a:t>Geheugen voor recente verleden</a:t>
            </a:r>
          </a:p>
          <a:p>
            <a:pPr eaLnBrk="1" hangingPunct="1">
              <a:lnSpc>
                <a:spcPct val="80000"/>
              </a:lnSpc>
            </a:pPr>
            <a:r>
              <a:rPr lang="nl-NL" altLang="nl-NL" sz="800"/>
              <a:t>Toekomstig geheugen</a:t>
            </a:r>
          </a:p>
          <a:p>
            <a:pPr eaLnBrk="1" hangingPunct="1">
              <a:lnSpc>
                <a:spcPct val="80000"/>
              </a:lnSpc>
            </a:pPr>
            <a:r>
              <a:rPr lang="nl-NL" altLang="nl-NL" sz="800"/>
              <a:t>Geheugen voor verre verleden</a:t>
            </a:r>
          </a:p>
          <a:p>
            <a:pPr eaLnBrk="1" hangingPunct="1">
              <a:lnSpc>
                <a:spcPct val="80000"/>
              </a:lnSpc>
            </a:pPr>
            <a:r>
              <a:rPr lang="nl-NL" altLang="nl-NL" sz="800"/>
              <a:t>Episodisch geheugen </a:t>
            </a:r>
          </a:p>
          <a:p>
            <a:pPr eaLnBrk="1" hangingPunct="1">
              <a:lnSpc>
                <a:spcPct val="80000"/>
              </a:lnSpc>
            </a:pPr>
            <a:r>
              <a:rPr lang="nl-NL" altLang="nl-NL" sz="800"/>
              <a:t>Semantisch geheugen</a:t>
            </a:r>
          </a:p>
          <a:p>
            <a:pPr eaLnBrk="1" hangingPunct="1">
              <a:lnSpc>
                <a:spcPct val="80000"/>
              </a:lnSpc>
            </a:pPr>
            <a:r>
              <a:rPr lang="nl-NL" altLang="nl-NL" sz="800"/>
              <a:t>Procedureel geheugen</a:t>
            </a:r>
          </a:p>
          <a:p>
            <a:pPr eaLnBrk="1" hangingPunct="1">
              <a:lnSpc>
                <a:spcPct val="80000"/>
              </a:lnSpc>
            </a:pPr>
            <a:br>
              <a:rPr lang="nl-NL" altLang="nl-NL" sz="800"/>
            </a:br>
            <a:r>
              <a:rPr lang="nl-NL" altLang="nl-NL" sz="800"/>
              <a:t>Interne geheugenstrategieen</a:t>
            </a:r>
          </a:p>
          <a:p>
            <a:pPr eaLnBrk="1" hangingPunct="1">
              <a:lnSpc>
                <a:spcPct val="80000"/>
              </a:lnSpc>
            </a:pPr>
            <a:r>
              <a:rPr lang="nl-NL" altLang="nl-NL" sz="800"/>
              <a:t>Herhaling</a:t>
            </a:r>
          </a:p>
          <a:p>
            <a:pPr eaLnBrk="1" hangingPunct="1">
              <a:lnSpc>
                <a:spcPct val="80000"/>
              </a:lnSpc>
            </a:pPr>
            <a:r>
              <a:rPr lang="nl-NL" altLang="nl-NL" sz="800"/>
              <a:t>Ordening</a:t>
            </a:r>
          </a:p>
          <a:p>
            <a:pPr eaLnBrk="1" hangingPunct="1">
              <a:lnSpc>
                <a:spcPct val="80000"/>
              </a:lnSpc>
            </a:pPr>
            <a:r>
              <a:rPr lang="nl-NL" altLang="nl-NL" sz="800"/>
              <a:t>Verbanden leggen</a:t>
            </a:r>
          </a:p>
          <a:p>
            <a:pPr eaLnBrk="1" hangingPunct="1">
              <a:lnSpc>
                <a:spcPct val="80000"/>
              </a:lnSpc>
            </a:pPr>
            <a:r>
              <a:rPr lang="nl-NL" altLang="nl-NL" sz="800"/>
              <a:t>Visualiseren</a:t>
            </a:r>
          </a:p>
          <a:p>
            <a:pPr eaLnBrk="1" hangingPunct="1">
              <a:lnSpc>
                <a:spcPct val="80000"/>
              </a:lnSpc>
            </a:pPr>
            <a:r>
              <a:rPr lang="nl-NL" altLang="nl-NL" sz="800"/>
              <a:t>Ezelsbruggetjes</a:t>
            </a:r>
            <a:endParaRPr lang="nl-NL" altLang="nl-NL" sz="800" b="1"/>
          </a:p>
          <a:p>
            <a:pPr eaLnBrk="1" hangingPunct="1">
              <a:lnSpc>
                <a:spcPct val="80000"/>
              </a:lnSpc>
            </a:pPr>
            <a:r>
              <a:rPr lang="nl-NL" altLang="nl-NL" sz="800" b="1"/>
              <a:t>S</a:t>
            </a:r>
            <a:r>
              <a:rPr lang="nl-NL" altLang="nl-NL" sz="800"/>
              <a:t>leutels meenemen</a:t>
            </a:r>
            <a:endParaRPr lang="nl-NL" altLang="nl-NL" sz="800" b="1"/>
          </a:p>
          <a:p>
            <a:pPr eaLnBrk="1" hangingPunct="1">
              <a:lnSpc>
                <a:spcPct val="80000"/>
              </a:lnSpc>
            </a:pPr>
            <a:r>
              <a:rPr lang="nl-NL" altLang="nl-NL" sz="800" b="1"/>
              <a:t>A</a:t>
            </a:r>
            <a:r>
              <a:rPr lang="nl-NL" altLang="nl-NL" sz="800"/>
              <a:t>chterdeur op slot</a:t>
            </a:r>
            <a:endParaRPr lang="nl-NL" altLang="nl-NL" sz="800" b="1"/>
          </a:p>
          <a:p>
            <a:pPr eaLnBrk="1" hangingPunct="1">
              <a:lnSpc>
                <a:spcPct val="80000"/>
              </a:lnSpc>
            </a:pPr>
            <a:r>
              <a:rPr lang="nl-NL" altLang="nl-NL" sz="800" b="1"/>
              <a:t>B</a:t>
            </a:r>
            <a:r>
              <a:rPr lang="nl-NL" altLang="nl-NL" sz="800"/>
              <a:t>eurs mee</a:t>
            </a:r>
            <a:endParaRPr lang="nl-NL" altLang="nl-NL" sz="800" b="1"/>
          </a:p>
          <a:p>
            <a:pPr eaLnBrk="1" hangingPunct="1">
              <a:lnSpc>
                <a:spcPct val="80000"/>
              </a:lnSpc>
            </a:pPr>
            <a:r>
              <a:rPr lang="nl-NL" altLang="nl-NL" sz="800" b="1"/>
              <a:t>E</a:t>
            </a:r>
            <a:r>
              <a:rPr lang="nl-NL" altLang="nl-NL" sz="800"/>
              <a:t>lektrische apparaten uit</a:t>
            </a:r>
            <a:endParaRPr lang="nl-NL" altLang="nl-NL" sz="800" b="1"/>
          </a:p>
          <a:p>
            <a:pPr eaLnBrk="1" hangingPunct="1">
              <a:lnSpc>
                <a:spcPct val="80000"/>
              </a:lnSpc>
            </a:pPr>
            <a:r>
              <a:rPr lang="nl-NL" altLang="nl-NL" sz="800" b="1"/>
              <a:t>L</a:t>
            </a:r>
            <a:r>
              <a:rPr lang="nl-NL" altLang="nl-NL" sz="800"/>
              <a:t>ampen uit</a:t>
            </a:r>
          </a:p>
          <a:p>
            <a:pPr eaLnBrk="1" hangingPunct="1">
              <a:lnSpc>
                <a:spcPct val="80000"/>
              </a:lnSpc>
            </a:pPr>
            <a:br>
              <a:rPr lang="nl-NL" altLang="nl-NL" sz="800"/>
            </a:br>
            <a:endParaRPr lang="nl-NL" altLang="nl-NL" sz="800"/>
          </a:p>
          <a:p>
            <a:pPr eaLnBrk="1" hangingPunct="1">
              <a:lnSpc>
                <a:spcPct val="80000"/>
              </a:lnSpc>
            </a:pPr>
            <a:r>
              <a:rPr lang="nl-NL" altLang="nl-NL" sz="800"/>
              <a:t>Richten van aandacht </a:t>
            </a:r>
          </a:p>
          <a:p>
            <a:pPr eaLnBrk="1" hangingPunct="1">
              <a:lnSpc>
                <a:spcPct val="80000"/>
              </a:lnSpc>
            </a:pPr>
            <a:r>
              <a:rPr lang="nl-NL" altLang="nl-NL" sz="800"/>
              <a:t>Afleiding door geluiden, beelden en geuren</a:t>
            </a:r>
          </a:p>
          <a:p>
            <a:pPr eaLnBrk="1" hangingPunct="1">
              <a:lnSpc>
                <a:spcPct val="80000"/>
              </a:lnSpc>
            </a:pPr>
            <a:r>
              <a:rPr lang="nl-NL" altLang="nl-NL" sz="800"/>
              <a:t>Afleiding door eigen gedachten</a:t>
            </a:r>
          </a:p>
          <a:p>
            <a:pPr eaLnBrk="1" hangingPunct="1">
              <a:lnSpc>
                <a:spcPct val="80000"/>
              </a:lnSpc>
            </a:pPr>
            <a:r>
              <a:rPr lang="nl-NL" altLang="nl-NL" sz="800"/>
              <a:t>Verdelen van aandacht</a:t>
            </a:r>
          </a:p>
          <a:p>
            <a:pPr eaLnBrk="1" hangingPunct="1">
              <a:lnSpc>
                <a:spcPct val="80000"/>
              </a:lnSpc>
            </a:pPr>
            <a:r>
              <a:rPr lang="nl-NL" altLang="nl-NL" sz="800"/>
              <a:t>Twee dingen tegelijk doen</a:t>
            </a:r>
          </a:p>
          <a:p>
            <a:pPr eaLnBrk="1" hangingPunct="1">
              <a:lnSpc>
                <a:spcPct val="80000"/>
              </a:lnSpc>
            </a:pPr>
            <a:r>
              <a:rPr lang="nl-NL" altLang="nl-NL" sz="800"/>
              <a:t>Bijv. schilderen en praten</a:t>
            </a:r>
          </a:p>
          <a:p>
            <a:pPr eaLnBrk="1" hangingPunct="1">
              <a:lnSpc>
                <a:spcPct val="80000"/>
              </a:lnSpc>
            </a:pPr>
            <a:r>
              <a:rPr lang="nl-NL" altLang="nl-NL" sz="800"/>
              <a:t>Volgehouden aandacht</a:t>
            </a:r>
          </a:p>
          <a:p>
            <a:pPr eaLnBrk="1" hangingPunct="1">
              <a:lnSpc>
                <a:spcPct val="80000"/>
              </a:lnSpc>
            </a:pPr>
            <a:r>
              <a:rPr lang="nl-NL" altLang="nl-NL" sz="800"/>
              <a:t>Hoe lang kunt u een gesprek volgen?</a:t>
            </a:r>
          </a:p>
          <a:p>
            <a:pPr eaLnBrk="1" hangingPunct="1">
              <a:lnSpc>
                <a:spcPct val="80000"/>
              </a:lnSpc>
            </a:pPr>
            <a:r>
              <a:rPr lang="nl-NL" altLang="nl-NL" sz="800"/>
              <a:t>Hoe lang kunt u achter elkaar lezen?</a:t>
            </a:r>
          </a:p>
          <a:p>
            <a:pPr eaLnBrk="1" hangingPunct="1">
              <a:lnSpc>
                <a:spcPct val="80000"/>
              </a:lnSpc>
            </a:pPr>
            <a:r>
              <a:rPr lang="nl-NL" altLang="nl-NL" sz="800"/>
              <a:t>Wat doet vermoeidheid met het geheugen?</a:t>
            </a:r>
          </a:p>
          <a:p>
            <a:pPr eaLnBrk="1" hangingPunct="1">
              <a:lnSpc>
                <a:spcPct val="80000"/>
              </a:lnSpc>
            </a:pPr>
            <a:r>
              <a:rPr lang="nl-NL" altLang="nl-NL" sz="800"/>
              <a:t>Externe geheugenstrategieen</a:t>
            </a:r>
          </a:p>
          <a:p>
            <a:pPr eaLnBrk="1" hangingPunct="1">
              <a:lnSpc>
                <a:spcPct val="80000"/>
              </a:lnSpc>
            </a:pPr>
            <a:r>
              <a:rPr lang="nl-NL" altLang="nl-NL" sz="800"/>
              <a:t>Mensen om u heen</a:t>
            </a:r>
          </a:p>
          <a:p>
            <a:pPr eaLnBrk="1" hangingPunct="1">
              <a:lnSpc>
                <a:spcPct val="80000"/>
              </a:lnSpc>
            </a:pPr>
            <a:r>
              <a:rPr lang="nl-NL" altLang="nl-NL" sz="800"/>
              <a:t>Gebruik van hulpmiddelen: Agenda, prikbord, eierwekker, computerhorloge, bijhouden dagboek/cassetterecorder, blocnote bij de telefoon, koordje bril, markeren keukenkastje, weekschema</a:t>
            </a:r>
          </a:p>
          <a:p>
            <a:pPr eaLnBrk="1" hangingPunct="1">
              <a:lnSpc>
                <a:spcPct val="80000"/>
              </a:lnSpc>
            </a:pPr>
            <a:r>
              <a:rPr lang="nl-NL" altLang="nl-NL" sz="800"/>
              <a:t>Checklist of “te doen” lijstjes</a:t>
            </a:r>
          </a:p>
          <a:p>
            <a:pPr eaLnBrk="1" hangingPunct="1">
              <a:lnSpc>
                <a:spcPct val="80000"/>
              </a:lnSpc>
            </a:pPr>
            <a:r>
              <a:rPr lang="nl-NL" altLang="nl-NL" sz="800"/>
              <a:t>Vaste plekken (bril, portemonnee), vaste gewoonten</a:t>
            </a:r>
          </a:p>
          <a:p>
            <a:pPr eaLnBrk="1" hangingPunct="1">
              <a:lnSpc>
                <a:spcPct val="80000"/>
              </a:lnSpc>
            </a:pPr>
            <a:r>
              <a:rPr lang="nl-NL" altLang="nl-NL" sz="800"/>
              <a:t>De knoop in de zakdoek</a:t>
            </a:r>
          </a:p>
          <a:p>
            <a:pPr eaLnBrk="1" hangingPunct="1">
              <a:lnSpc>
                <a:spcPct val="80000"/>
              </a:lnSpc>
            </a:pPr>
            <a:br>
              <a:rPr lang="nl-NL" altLang="nl-NL" sz="800"/>
            </a:br>
            <a:r>
              <a:rPr lang="nl-NL" altLang="nl-NL" sz="800"/>
              <a:t>Communicatievaardigheden</a:t>
            </a:r>
          </a:p>
          <a:p>
            <a:pPr eaLnBrk="1" hangingPunct="1">
              <a:lnSpc>
                <a:spcPct val="80000"/>
              </a:lnSpc>
            </a:pPr>
            <a:r>
              <a:rPr lang="nl-NL" altLang="nl-NL" sz="800"/>
              <a:t>H hoofdlijn vasthouden</a:t>
            </a:r>
          </a:p>
          <a:p>
            <a:pPr eaLnBrk="1" hangingPunct="1">
              <a:lnSpc>
                <a:spcPct val="80000"/>
              </a:lnSpc>
            </a:pPr>
            <a:r>
              <a:rPr lang="nl-NL" altLang="nl-NL" sz="800"/>
              <a:t>O ordening aanbrengen</a:t>
            </a:r>
          </a:p>
          <a:p>
            <a:pPr eaLnBrk="1" hangingPunct="1">
              <a:lnSpc>
                <a:spcPct val="80000"/>
              </a:lnSpc>
            </a:pPr>
            <a:r>
              <a:rPr lang="nl-NL" altLang="nl-NL" sz="800"/>
              <a:t>E eigen inbreng</a:t>
            </a:r>
          </a:p>
          <a:p>
            <a:pPr eaLnBrk="1" hangingPunct="1">
              <a:lnSpc>
                <a:spcPct val="80000"/>
              </a:lnSpc>
            </a:pPr>
            <a:r>
              <a:rPr lang="nl-NL" altLang="nl-NL" sz="800"/>
              <a:t>S samenvatten</a:t>
            </a:r>
            <a:br>
              <a:rPr lang="nl-NL" altLang="nl-NL" sz="800"/>
            </a:br>
            <a:endParaRPr lang="nl-NL" altLang="nl-NL" sz="800"/>
          </a:p>
          <a:p>
            <a:pPr eaLnBrk="1" hangingPunct="1">
              <a:lnSpc>
                <a:spcPct val="80000"/>
              </a:lnSpc>
            </a:pPr>
            <a:r>
              <a:rPr lang="nl-NL" altLang="nl-NL" sz="800"/>
              <a:t>Wat zijn de sterke punten in uw geheugen?</a:t>
            </a:r>
          </a:p>
          <a:p>
            <a:pPr eaLnBrk="1" hangingPunct="1">
              <a:lnSpc>
                <a:spcPct val="80000"/>
              </a:lnSpc>
            </a:pPr>
            <a:r>
              <a:rPr lang="nl-NL" altLang="nl-NL" sz="800"/>
              <a:t>Kunt u met deze sterke punten de minder sterke punten compenseren?</a:t>
            </a:r>
          </a:p>
          <a:p>
            <a:pPr eaLnBrk="1" hangingPunct="1">
              <a:lnSpc>
                <a:spcPct val="80000"/>
              </a:lnSpc>
            </a:pPr>
            <a:r>
              <a:rPr lang="nl-NL" altLang="nl-NL" sz="800"/>
              <a:t>Laten anderen het u wel eens merken als u iets vergeten bent?</a:t>
            </a:r>
          </a:p>
          <a:p>
            <a:pPr eaLnBrk="1" hangingPunct="1">
              <a:lnSpc>
                <a:spcPct val="80000"/>
              </a:lnSpc>
            </a:pPr>
            <a:r>
              <a:rPr lang="nl-NL" altLang="nl-NL" sz="800"/>
              <a:t>Laat u zelf wel eens aan anderen weten dat u problemen heeft met het geheugen?</a:t>
            </a:r>
          </a:p>
          <a:p>
            <a:pPr eaLnBrk="1" hangingPunct="1">
              <a:lnSpc>
                <a:spcPct val="80000"/>
              </a:lnSpc>
            </a:pPr>
            <a:r>
              <a:rPr lang="nl-NL" altLang="nl-NL" sz="800"/>
              <a:t>Merkt u wel eens dat anderen vergeetachtig zijn?</a:t>
            </a:r>
          </a:p>
          <a:p>
            <a:pPr eaLnBrk="1" hangingPunct="1">
              <a:lnSpc>
                <a:spcPct val="80000"/>
              </a:lnSpc>
            </a:pPr>
            <a:br>
              <a:rPr lang="nl-NL" altLang="nl-NL" sz="800"/>
            </a:br>
            <a:r>
              <a:rPr lang="nl-NL" altLang="nl-NL" sz="800"/>
              <a:t>Kenmerken van dementie</a:t>
            </a:r>
          </a:p>
          <a:p>
            <a:pPr eaLnBrk="1" hangingPunct="1">
              <a:lnSpc>
                <a:spcPct val="80000"/>
              </a:lnSpc>
            </a:pPr>
            <a:r>
              <a:rPr lang="nl-NL" altLang="nl-NL" sz="800"/>
              <a:t>Gedragsstoornissen</a:t>
            </a:r>
          </a:p>
          <a:p>
            <a:pPr eaLnBrk="1" hangingPunct="1">
              <a:lnSpc>
                <a:spcPct val="80000"/>
              </a:lnSpc>
            </a:pPr>
            <a:r>
              <a:rPr lang="nl-NL" altLang="nl-NL" sz="800"/>
              <a:t>Stoornissen van taal, waarneming en/of of handelen</a:t>
            </a:r>
          </a:p>
          <a:p>
            <a:pPr eaLnBrk="1" hangingPunct="1">
              <a:lnSpc>
                <a:spcPct val="80000"/>
              </a:lnSpc>
            </a:pPr>
            <a:r>
              <a:rPr lang="nl-NL" altLang="nl-NL" sz="800"/>
              <a:t>Duidelijke mentale traagheid</a:t>
            </a:r>
          </a:p>
          <a:p>
            <a:pPr eaLnBrk="1" hangingPunct="1">
              <a:lnSpc>
                <a:spcPct val="80000"/>
              </a:lnSpc>
            </a:pPr>
            <a:r>
              <a:rPr lang="nl-NL" altLang="nl-NL" sz="800"/>
              <a:t>Stoornissen van plannen en vooruitdenken</a:t>
            </a:r>
          </a:p>
          <a:p>
            <a:pPr eaLnBrk="1" hangingPunct="1">
              <a:lnSpc>
                <a:spcPct val="80000"/>
              </a:lnSpc>
            </a:pPr>
            <a:br>
              <a:rPr lang="nl-NL" altLang="nl-NL" sz="800"/>
            </a:br>
            <a:endParaRPr lang="nl-NL" altLang="nl-NL" sz="800" b="1"/>
          </a:p>
          <a:p>
            <a:pPr eaLnBrk="1" hangingPunct="1">
              <a:lnSpc>
                <a:spcPct val="80000"/>
              </a:lnSpc>
            </a:pPr>
            <a:r>
              <a:rPr lang="nl-NL" altLang="nl-NL" sz="800" b="1"/>
              <a:t>EERST IETS OVER HET GEHEUGEN:</a:t>
            </a:r>
            <a:endParaRPr lang="nl-NL" altLang="nl-NL" sz="800"/>
          </a:p>
          <a:p>
            <a:pPr eaLnBrk="1" hangingPunct="1">
              <a:lnSpc>
                <a:spcPct val="80000"/>
              </a:lnSpc>
            </a:pPr>
            <a:br>
              <a:rPr lang="nl-NL" altLang="nl-NL" sz="800"/>
            </a:br>
            <a:r>
              <a:rPr lang="nl-NL" altLang="nl-NL" sz="800" b="1"/>
              <a:t>KT	</a:t>
            </a:r>
            <a:r>
              <a:rPr lang="nl-NL" altLang="nl-NL" sz="800"/>
              <a:t>				ONMIDDELLIJK GEHEUGEN</a:t>
            </a:r>
          </a:p>
          <a:p>
            <a:pPr eaLnBrk="1" hangingPunct="1">
              <a:lnSpc>
                <a:spcPct val="80000"/>
              </a:lnSpc>
            </a:pPr>
            <a:r>
              <a:rPr lang="nl-NL" altLang="nl-NL" sz="800"/>
              <a:t>GEHEUGEN		TOT +/- 30 SEC.</a:t>
            </a:r>
          </a:p>
          <a:p>
            <a:pPr eaLnBrk="1" hangingPunct="1">
              <a:lnSpc>
                <a:spcPct val="80000"/>
              </a:lnSpc>
            </a:pPr>
            <a:r>
              <a:rPr lang="nl-NL" altLang="nl-NL" sz="800"/>
              <a:t>					UREN TOT DAG</a:t>
            </a:r>
          </a:p>
          <a:p>
            <a:pPr eaLnBrk="1" hangingPunct="1">
              <a:lnSpc>
                <a:spcPct val="80000"/>
              </a:lnSpc>
            </a:pPr>
            <a:br>
              <a:rPr lang="nl-NL" altLang="nl-NL" sz="800"/>
            </a:br>
            <a:r>
              <a:rPr lang="nl-NL" altLang="nl-NL" sz="800" b="1"/>
              <a:t>LT	</a:t>
            </a:r>
            <a:r>
              <a:rPr lang="nl-NL" altLang="nl-NL" sz="800"/>
              <a:t>				RECENTE GEHEUGEN 	</a:t>
            </a:r>
          </a:p>
          <a:p>
            <a:pPr eaLnBrk="1" hangingPunct="1">
              <a:lnSpc>
                <a:spcPct val="80000"/>
              </a:lnSpc>
            </a:pPr>
            <a:r>
              <a:rPr lang="nl-NL" altLang="nl-NL" sz="800"/>
              <a:t>GEHEUGEN		                        (DAGEN)</a:t>
            </a:r>
          </a:p>
          <a:p>
            <a:pPr eaLnBrk="1" hangingPunct="1">
              <a:lnSpc>
                <a:spcPct val="80000"/>
              </a:lnSpc>
            </a:pPr>
            <a:r>
              <a:rPr lang="nl-NL" altLang="nl-NL" sz="800"/>
              <a:t>					NIET RECENTE GEHEUGEN </a:t>
            </a:r>
          </a:p>
          <a:p>
            <a:pPr eaLnBrk="1" hangingPunct="1">
              <a:lnSpc>
                <a:spcPct val="80000"/>
              </a:lnSpc>
            </a:pPr>
            <a:r>
              <a:rPr lang="nl-NL" altLang="nl-NL" sz="800"/>
              <a:t>                                                              (JAREN)</a:t>
            </a:r>
            <a:br>
              <a:rPr lang="nl-NL" altLang="nl-NL" sz="800"/>
            </a:br>
            <a:br>
              <a:rPr lang="nl-NL" altLang="nl-NL" sz="800"/>
            </a:br>
            <a:br>
              <a:rPr lang="nl-NL" altLang="nl-NL" sz="800"/>
            </a:br>
            <a:r>
              <a:rPr lang="nl-NL" altLang="nl-NL" sz="800"/>
              <a:t>BIJ DEMENTIE IS HET</a:t>
            </a:r>
            <a:r>
              <a:rPr lang="nl-NL" altLang="nl-NL" sz="800" b="1"/>
              <a:t> VASTLEGGEN VAN </a:t>
            </a:r>
          </a:p>
          <a:p>
            <a:pPr eaLnBrk="1" hangingPunct="1">
              <a:lnSpc>
                <a:spcPct val="80000"/>
              </a:lnSpc>
            </a:pPr>
            <a:r>
              <a:rPr lang="nl-NL" altLang="nl-NL" sz="800" b="1"/>
              <a:t>INFORMATIE</a:t>
            </a:r>
            <a:r>
              <a:rPr lang="nl-NL" altLang="nl-NL" sz="800"/>
              <a:t> IN HET LANGE-TERMIJNGEHEUGEN </a:t>
            </a:r>
            <a:endParaRPr lang="nl-NL" altLang="nl-NL" sz="800" b="1"/>
          </a:p>
          <a:p>
            <a:pPr eaLnBrk="1" hangingPunct="1">
              <a:lnSpc>
                <a:spcPct val="80000"/>
              </a:lnSpc>
            </a:pPr>
            <a:r>
              <a:rPr lang="nl-NL" altLang="nl-NL" sz="800" b="1"/>
              <a:t>VERSTOORD.</a:t>
            </a:r>
            <a:endParaRPr lang="nl-NL" altLang="nl-NL" sz="800"/>
          </a:p>
          <a:p>
            <a:pPr eaLnBrk="1" hangingPunct="1">
              <a:lnSpc>
                <a:spcPct val="80000"/>
              </a:lnSpc>
            </a:pPr>
            <a:br>
              <a:rPr lang="nl-NL" altLang="nl-NL" sz="800"/>
            </a:br>
            <a:r>
              <a:rPr lang="nl-NL" altLang="nl-NL" sz="800"/>
              <a:t>	KT								LT</a:t>
            </a:r>
          </a:p>
          <a:p>
            <a:pPr eaLnBrk="1" hangingPunct="1">
              <a:lnSpc>
                <a:spcPct val="80000"/>
              </a:lnSpc>
            </a:pPr>
            <a:r>
              <a:rPr lang="nl-NL" altLang="nl-NL" sz="800"/>
              <a:t>GEBLOKKEERDE</a:t>
            </a:r>
          </a:p>
          <a:p>
            <a:pPr eaLnBrk="1" hangingPunct="1">
              <a:lnSpc>
                <a:spcPct val="80000"/>
              </a:lnSpc>
            </a:pPr>
            <a:r>
              <a:rPr lang="nl-NL" altLang="nl-NL" sz="800"/>
              <a:t>INPRENTING</a:t>
            </a:r>
          </a:p>
          <a:p>
            <a:pPr eaLnBrk="1" hangingPunct="1">
              <a:lnSpc>
                <a:spcPct val="80000"/>
              </a:lnSpc>
            </a:pPr>
            <a:r>
              <a:rPr lang="nl-NL" altLang="nl-NL" sz="800"/>
              <a:t>UITZONDERING:</a:t>
            </a:r>
          </a:p>
          <a:p>
            <a:pPr eaLnBrk="1" hangingPunct="1">
              <a:lnSpc>
                <a:spcPct val="80000"/>
              </a:lnSpc>
            </a:pPr>
            <a:r>
              <a:rPr lang="nl-NL" altLang="nl-NL" sz="800"/>
              <a:t>INFORMATIE DIE VEEL</a:t>
            </a:r>
            <a:r>
              <a:rPr lang="nl-NL" altLang="nl-NL" sz="800" b="1"/>
              <a:t> </a:t>
            </a:r>
            <a:r>
              <a:rPr lang="nl-NL" altLang="nl-NL" sz="800" b="1" i="1"/>
              <a:t>EMOTIES</a:t>
            </a:r>
            <a:r>
              <a:rPr lang="nl-NL" altLang="nl-NL" sz="800"/>
              <a:t> OPROEPT</a:t>
            </a:r>
          </a:p>
          <a:p>
            <a:pPr eaLnBrk="1" hangingPunct="1">
              <a:lnSpc>
                <a:spcPct val="80000"/>
              </a:lnSpc>
            </a:pPr>
            <a:r>
              <a:rPr lang="nl-NL" altLang="nl-NL" sz="800"/>
              <a:t>INFORMATIE DIE VAAK WORDT</a:t>
            </a:r>
            <a:r>
              <a:rPr lang="nl-NL" altLang="nl-NL" sz="800" b="1"/>
              <a:t> </a:t>
            </a:r>
            <a:r>
              <a:rPr lang="nl-NL" altLang="nl-NL" sz="800" b="1" i="1"/>
              <a:t>HERHAALD</a:t>
            </a:r>
            <a:br>
              <a:rPr lang="nl-NL" altLang="nl-NL" sz="800" i="1"/>
            </a:br>
            <a:r>
              <a:rPr lang="nl-NL" altLang="nl-NL" sz="800" b="1"/>
              <a:t>DEMENTIE</a:t>
            </a:r>
            <a:r>
              <a:rPr lang="nl-NL" altLang="nl-NL" sz="800"/>
              <a:t>  ROLT HET GEHEUGEN VAN ACHTEREN NAAR VOREN OP.</a:t>
            </a:r>
          </a:p>
          <a:p>
            <a:pPr eaLnBrk="1" hangingPunct="1">
              <a:lnSpc>
                <a:spcPct val="80000"/>
              </a:lnSpc>
            </a:pPr>
            <a:r>
              <a:rPr lang="nl-NL" altLang="nl-NL" sz="800"/>
              <a:t>HERINNERINGEN UIT DE </a:t>
            </a:r>
            <a:r>
              <a:rPr lang="nl-NL" altLang="nl-NL" sz="800" b="1" i="1"/>
              <a:t>LAATSTE</a:t>
            </a:r>
            <a:r>
              <a:rPr lang="nl-NL" altLang="nl-NL" sz="800"/>
              <a:t> LEVENSJAREN </a:t>
            </a:r>
          </a:p>
          <a:p>
            <a:pPr eaLnBrk="1" hangingPunct="1">
              <a:lnSpc>
                <a:spcPct val="80000"/>
              </a:lnSpc>
            </a:pPr>
            <a:r>
              <a:rPr lang="nl-NL" altLang="nl-NL" sz="800"/>
              <a:t>GAAN HET</a:t>
            </a:r>
            <a:r>
              <a:rPr lang="nl-NL" altLang="nl-NL" sz="800" b="1"/>
              <a:t> </a:t>
            </a:r>
            <a:r>
              <a:rPr lang="nl-NL" altLang="nl-NL" sz="800" b="1" i="1"/>
              <a:t>EERST</a:t>
            </a:r>
            <a:r>
              <a:rPr lang="nl-NL" altLang="nl-NL" sz="800" i="1"/>
              <a:t> </a:t>
            </a:r>
            <a:r>
              <a:rPr lang="nl-NL" altLang="nl-NL" sz="800"/>
              <a:t>VERLOREN,</a:t>
            </a:r>
          </a:p>
          <a:p>
            <a:pPr eaLnBrk="1" hangingPunct="1">
              <a:lnSpc>
                <a:spcPct val="80000"/>
              </a:lnSpc>
            </a:pPr>
            <a:r>
              <a:rPr lang="nl-NL" altLang="nl-NL" sz="800"/>
              <a:t>TERWIJL DE HERINNERINGEN UIT DE (VROEGE) </a:t>
            </a:r>
          </a:p>
          <a:p>
            <a:pPr eaLnBrk="1" hangingPunct="1">
              <a:lnSpc>
                <a:spcPct val="80000"/>
              </a:lnSpc>
            </a:pPr>
            <a:r>
              <a:rPr lang="nl-NL" altLang="nl-NL" sz="800"/>
              <a:t>JEUGD NAAR VERHOUDING NOG VEEL LANGER </a:t>
            </a:r>
          </a:p>
          <a:p>
            <a:pPr eaLnBrk="1" hangingPunct="1">
              <a:lnSpc>
                <a:spcPct val="80000"/>
              </a:lnSpc>
            </a:pPr>
            <a:r>
              <a:rPr lang="nl-NL" altLang="nl-NL" sz="800"/>
              <a:t>BESCHIKBAAR BLIJVEN (BIBLIOTHEEK).</a:t>
            </a:r>
          </a:p>
          <a:p>
            <a:pPr eaLnBrk="1" hangingPunct="1">
              <a:lnSpc>
                <a:spcPct val="80000"/>
              </a:lnSpc>
            </a:pPr>
            <a:r>
              <a:rPr lang="nl-NL" altLang="nl-NL" sz="800"/>
              <a:t>OP DEN DUUR KUNNEN DUS OOK </a:t>
            </a:r>
            <a:r>
              <a:rPr lang="nl-NL" altLang="nl-NL" sz="800" b="1"/>
              <a:t>PRAKTISCHE </a:t>
            </a:r>
          </a:p>
          <a:p>
            <a:pPr eaLnBrk="1" hangingPunct="1">
              <a:lnSpc>
                <a:spcPct val="80000"/>
              </a:lnSpc>
            </a:pPr>
            <a:r>
              <a:rPr lang="nl-NL" altLang="nl-NL" sz="800" b="1"/>
              <a:t>VAARDIGHEDEN,</a:t>
            </a:r>
            <a:r>
              <a:rPr lang="nl-NL" altLang="nl-NL" sz="800"/>
              <a:t> AL VROEG AANGELEERD, </a:t>
            </a:r>
          </a:p>
          <a:p>
            <a:pPr eaLnBrk="1" hangingPunct="1">
              <a:lnSpc>
                <a:spcPct val="80000"/>
              </a:lnSpc>
            </a:pPr>
            <a:r>
              <a:rPr lang="nl-NL" altLang="nl-NL" sz="800"/>
              <a:t>WORDEN</a:t>
            </a:r>
            <a:r>
              <a:rPr lang="nl-NL" altLang="nl-NL" sz="800" b="1"/>
              <a:t> AANGETAST</a:t>
            </a:r>
            <a:r>
              <a:rPr lang="nl-NL" altLang="nl-NL" sz="800"/>
              <a:t>.</a:t>
            </a:r>
          </a:p>
          <a:p>
            <a:pPr eaLnBrk="1" hangingPunct="1">
              <a:lnSpc>
                <a:spcPct val="80000"/>
              </a:lnSpc>
            </a:pPr>
            <a:br>
              <a:rPr lang="nl-NL" altLang="nl-NL" sz="800"/>
            </a:br>
            <a:r>
              <a:rPr lang="nl-NL" altLang="nl-NL" sz="800"/>
              <a:t>GEHEUGEN</a:t>
            </a:r>
          </a:p>
          <a:p>
            <a:pPr eaLnBrk="1" hangingPunct="1">
              <a:lnSpc>
                <a:spcPct val="80000"/>
              </a:lnSpc>
            </a:pPr>
            <a:r>
              <a:rPr lang="nl-NL" altLang="nl-NL" sz="800"/>
              <a:t>STOORNISSEN                    	</a:t>
            </a:r>
          </a:p>
          <a:p>
            <a:pPr eaLnBrk="1" hangingPunct="1">
              <a:lnSpc>
                <a:spcPct val="80000"/>
              </a:lnSpc>
            </a:pPr>
            <a:r>
              <a:rPr lang="nl-NL" altLang="nl-NL" sz="800"/>
              <a:t>                                               </a:t>
            </a:r>
          </a:p>
          <a:p>
            <a:pPr eaLnBrk="1" hangingPunct="1">
              <a:lnSpc>
                <a:spcPct val="80000"/>
              </a:lnSpc>
            </a:pPr>
            <a:r>
              <a:rPr lang="nl-NL" altLang="nl-NL" sz="800"/>
              <a:t>                                                     </a:t>
            </a:r>
            <a:r>
              <a:rPr lang="nl-NL" altLang="nl-NL" sz="800" b="1"/>
              <a:t>VERWARDHEID</a:t>
            </a:r>
            <a:endParaRPr lang="nl-NL" altLang="nl-NL" sz="800"/>
          </a:p>
          <a:p>
            <a:pPr eaLnBrk="1" hangingPunct="1">
              <a:lnSpc>
                <a:spcPct val="80000"/>
              </a:lnSpc>
            </a:pPr>
            <a:r>
              <a:rPr lang="nl-NL" altLang="nl-NL" sz="800"/>
              <a:t>             							TIJD</a:t>
            </a:r>
          </a:p>
          <a:p>
            <a:pPr eaLnBrk="1" hangingPunct="1">
              <a:lnSpc>
                <a:spcPct val="80000"/>
              </a:lnSpc>
            </a:pPr>
            <a:r>
              <a:rPr lang="nl-NL" altLang="nl-NL" sz="800"/>
              <a:t>								PLAATS</a:t>
            </a:r>
          </a:p>
          <a:p>
            <a:pPr eaLnBrk="1" hangingPunct="1">
              <a:lnSpc>
                <a:spcPct val="80000"/>
              </a:lnSpc>
            </a:pPr>
            <a:r>
              <a:rPr lang="nl-NL" altLang="nl-NL" sz="800"/>
              <a:t>								PERSOON</a:t>
            </a:r>
          </a:p>
          <a:p>
            <a:pPr eaLnBrk="1" hangingPunct="1">
              <a:lnSpc>
                <a:spcPct val="80000"/>
              </a:lnSpc>
            </a:pPr>
            <a:r>
              <a:rPr lang="nl-NL" altLang="nl-NL" sz="800"/>
              <a:t>BENADERINGSWIJZEN:</a:t>
            </a:r>
          </a:p>
          <a:p>
            <a:pPr eaLnBrk="1" hangingPunct="1">
              <a:lnSpc>
                <a:spcPct val="80000"/>
              </a:lnSpc>
            </a:pPr>
            <a:r>
              <a:rPr lang="nl-NL" altLang="nl-NL" sz="800"/>
              <a:t>- DE ANDER BETREKKEN IN ONZE WERELD</a:t>
            </a:r>
            <a:endParaRPr lang="nl-NL" altLang="nl-NL" sz="800" b="1" i="1"/>
          </a:p>
          <a:p>
            <a:pPr eaLnBrk="1" hangingPunct="1">
              <a:lnSpc>
                <a:spcPct val="80000"/>
              </a:lnSpc>
            </a:pPr>
            <a:r>
              <a:rPr lang="nl-NL" altLang="nl-NL" sz="800" b="1" i="1"/>
              <a:t>  REALITEITS-ORIENTATIE BENADERING (R.O.B.)</a:t>
            </a:r>
            <a:endParaRPr lang="nl-NL" altLang="nl-NL" sz="800"/>
          </a:p>
          <a:p>
            <a:pPr eaLnBrk="1" hangingPunct="1">
              <a:lnSpc>
                <a:spcPct val="80000"/>
              </a:lnSpc>
            </a:pPr>
            <a:r>
              <a:rPr lang="nl-NL" altLang="nl-NL" sz="800"/>
              <a:t>- DE ANDER PROBEREN TE BEREIKEN IN HAAR   </a:t>
            </a:r>
          </a:p>
          <a:p>
            <a:pPr eaLnBrk="1" hangingPunct="1">
              <a:lnSpc>
                <a:spcPct val="80000"/>
              </a:lnSpc>
            </a:pPr>
            <a:r>
              <a:rPr lang="nl-NL" altLang="nl-NL" sz="800"/>
              <a:t>  WERELD</a:t>
            </a:r>
            <a:endParaRPr lang="nl-NL" altLang="nl-NL" sz="800" b="1" i="1"/>
          </a:p>
          <a:p>
            <a:pPr eaLnBrk="1" hangingPunct="1">
              <a:lnSpc>
                <a:spcPct val="80000"/>
              </a:lnSpc>
            </a:pPr>
            <a:r>
              <a:rPr lang="nl-NL" altLang="nl-NL" sz="800" b="1" i="1"/>
              <a:t>  VALIDATIONBENADERING</a:t>
            </a:r>
            <a:endParaRPr lang="nl-NL" altLang="nl-NL" sz="800" i="1"/>
          </a:p>
          <a:p>
            <a:pPr eaLnBrk="1" hangingPunct="1">
              <a:lnSpc>
                <a:spcPct val="80000"/>
              </a:lnSpc>
            </a:pPr>
            <a:br>
              <a:rPr lang="nl-NL" altLang="nl-NL" sz="800" i="1"/>
            </a:br>
            <a:r>
              <a:rPr lang="nl-NL" altLang="nl-NL" sz="800" b="1"/>
              <a:t>REALITEITS-ORIENTATIE BENADERING</a:t>
            </a:r>
            <a:endParaRPr lang="nl-NL" altLang="nl-NL" sz="800"/>
          </a:p>
          <a:p>
            <a:pPr eaLnBrk="1" hangingPunct="1">
              <a:lnSpc>
                <a:spcPct val="80000"/>
              </a:lnSpc>
            </a:pPr>
            <a:r>
              <a:rPr lang="nl-NL" altLang="nl-NL" sz="800"/>
              <a:t>-	VOORTDUREND INFORMATIE GEVEN OVER 	OMGEVING 	</a:t>
            </a:r>
            <a:r>
              <a:rPr lang="nl-NL" altLang="nl-NL" sz="800" b="1" i="1"/>
              <a:t>TIJD </a:t>
            </a:r>
          </a:p>
          <a:p>
            <a:pPr eaLnBrk="1" hangingPunct="1">
              <a:lnSpc>
                <a:spcPct val="80000"/>
              </a:lnSpc>
            </a:pPr>
            <a:r>
              <a:rPr lang="nl-NL" altLang="nl-NL" sz="800" b="1" i="1"/>
              <a:t>                           PLAATS </a:t>
            </a:r>
          </a:p>
          <a:p>
            <a:pPr eaLnBrk="1" hangingPunct="1">
              <a:lnSpc>
                <a:spcPct val="80000"/>
              </a:lnSpc>
            </a:pPr>
            <a:r>
              <a:rPr lang="nl-NL" altLang="nl-NL" sz="800" b="1" i="1"/>
              <a:t>                           PERSOON</a:t>
            </a:r>
            <a:endParaRPr lang="nl-NL" altLang="nl-NL" sz="800"/>
          </a:p>
          <a:p>
            <a:pPr eaLnBrk="1" hangingPunct="1">
              <a:lnSpc>
                <a:spcPct val="80000"/>
              </a:lnSpc>
            </a:pPr>
            <a:r>
              <a:rPr lang="nl-NL" altLang="nl-NL" sz="800"/>
              <a:t>       HERHALING LEIDT TOT BETER ONTHOUDEN</a:t>
            </a:r>
          </a:p>
          <a:p>
            <a:pPr eaLnBrk="1" hangingPunct="1">
              <a:lnSpc>
                <a:spcPct val="80000"/>
              </a:lnSpc>
            </a:pPr>
            <a:r>
              <a:rPr lang="nl-NL" altLang="nl-NL" sz="800"/>
              <a:t>-	APPÈL DOEN OP NOG WEL AANWEZIGE 	GEHEUGENFUNCTIES</a:t>
            </a:r>
          </a:p>
          <a:p>
            <a:pPr eaLnBrk="1" hangingPunct="1">
              <a:lnSpc>
                <a:spcPct val="80000"/>
              </a:lnSpc>
            </a:pPr>
            <a:r>
              <a:rPr lang="nl-NL" altLang="nl-NL" sz="800"/>
              <a:t>SAMENGEVAT:</a:t>
            </a:r>
            <a:endParaRPr lang="nl-NL" altLang="nl-NL" sz="800" b="1"/>
          </a:p>
          <a:p>
            <a:pPr eaLnBrk="1" hangingPunct="1">
              <a:lnSpc>
                <a:spcPct val="80000"/>
              </a:lnSpc>
            </a:pPr>
            <a:r>
              <a:rPr lang="nl-NL" altLang="nl-NL" sz="800" b="1"/>
              <a:t>CONSEQUENT </a:t>
            </a:r>
            <a:r>
              <a:rPr lang="nl-NL" altLang="nl-NL" sz="800"/>
              <a:t>EN</a:t>
            </a:r>
            <a:r>
              <a:rPr lang="nl-NL" altLang="nl-NL" sz="800" b="1"/>
              <a:t> CONSTANT</a:t>
            </a:r>
            <a:r>
              <a:rPr lang="nl-NL" altLang="nl-NL" sz="800"/>
              <a:t> AANBIEDEN VAN ESSENTIËLE INFORMATIE + </a:t>
            </a:r>
            <a:r>
              <a:rPr lang="nl-NL" altLang="nl-NL" sz="800" b="1"/>
              <a:t>CORRIGEREN (!)</a:t>
            </a:r>
            <a:endParaRPr lang="nl-NL" altLang="nl-NL" sz="800"/>
          </a:p>
          <a:p>
            <a:pPr eaLnBrk="1" hangingPunct="1">
              <a:lnSpc>
                <a:spcPct val="80000"/>
              </a:lnSpc>
            </a:pPr>
            <a:br>
              <a:rPr lang="nl-NL" altLang="nl-NL" sz="800"/>
            </a:br>
            <a:r>
              <a:rPr lang="nl-NL" altLang="nl-NL" sz="800" b="1"/>
              <a:t>NADELEN R.O.B.</a:t>
            </a:r>
            <a:endParaRPr lang="nl-NL" altLang="nl-NL" sz="800"/>
          </a:p>
          <a:p>
            <a:pPr eaLnBrk="1" hangingPunct="1">
              <a:lnSpc>
                <a:spcPct val="80000"/>
              </a:lnSpc>
            </a:pPr>
            <a:r>
              <a:rPr lang="nl-NL" altLang="nl-NL" sz="800"/>
              <a:t>-	</a:t>
            </a:r>
            <a:r>
              <a:rPr lang="nl-NL" altLang="nl-NL" sz="800" u="sng"/>
              <a:t>ALLEEN</a:t>
            </a:r>
            <a:r>
              <a:rPr lang="nl-NL" altLang="nl-NL" sz="800"/>
              <a:t> GERICHT OP COGNITIEVE VERMOGENS</a:t>
            </a:r>
          </a:p>
          <a:p>
            <a:pPr eaLnBrk="1" hangingPunct="1">
              <a:lnSpc>
                <a:spcPct val="80000"/>
              </a:lnSpc>
            </a:pPr>
            <a:r>
              <a:rPr lang="nl-NL" altLang="nl-NL" sz="800"/>
              <a:t>                                                               </a:t>
            </a:r>
          </a:p>
          <a:p>
            <a:pPr eaLnBrk="1" hangingPunct="1">
              <a:lnSpc>
                <a:spcPct val="80000"/>
              </a:lnSpc>
            </a:pPr>
            <a:r>
              <a:rPr lang="nl-NL" altLang="nl-NL" sz="800"/>
              <a:t>								LOGISCH DENKEN</a:t>
            </a:r>
          </a:p>
          <a:p>
            <a:pPr eaLnBrk="1" hangingPunct="1">
              <a:lnSpc>
                <a:spcPct val="80000"/>
              </a:lnSpc>
            </a:pPr>
            <a:r>
              <a:rPr lang="nl-NL" altLang="nl-NL" sz="800"/>
              <a:t>								TAAL</a:t>
            </a:r>
          </a:p>
          <a:p>
            <a:pPr eaLnBrk="1" hangingPunct="1">
              <a:lnSpc>
                <a:spcPct val="80000"/>
              </a:lnSpc>
            </a:pPr>
            <a:r>
              <a:rPr lang="nl-NL" altLang="nl-NL" sz="800"/>
              <a:t>								GEHEUGEN</a:t>
            </a:r>
          </a:p>
          <a:p>
            <a:pPr eaLnBrk="1" hangingPunct="1">
              <a:lnSpc>
                <a:spcPct val="80000"/>
              </a:lnSpc>
            </a:pPr>
            <a:r>
              <a:rPr lang="nl-NL" altLang="nl-NL" sz="800"/>
              <a:t>-	BENADRUKT WAT MENSEN </a:t>
            </a:r>
            <a:r>
              <a:rPr lang="nl-NL" altLang="nl-NL" sz="800" u="sng"/>
              <a:t>NIET</a:t>
            </a:r>
            <a:r>
              <a:rPr lang="nl-NL" altLang="nl-NL" sz="800"/>
              <a:t>  KUNNEN</a:t>
            </a:r>
          </a:p>
          <a:p>
            <a:pPr eaLnBrk="1" hangingPunct="1">
              <a:lnSpc>
                <a:spcPct val="80000"/>
              </a:lnSpc>
            </a:pPr>
            <a:r>
              <a:rPr lang="nl-NL" altLang="nl-NL" sz="800"/>
              <a:t>-	ZELFVERTROUWEN?</a:t>
            </a:r>
            <a:br>
              <a:rPr lang="nl-NL" altLang="nl-NL" sz="800"/>
            </a:br>
            <a:r>
              <a:rPr lang="nl-NL" altLang="nl-NL" sz="800" b="1"/>
              <a:t>DOELSTELLINGEN VAN VALIDATION:</a:t>
            </a:r>
            <a:endParaRPr lang="nl-NL" altLang="nl-NL" sz="800"/>
          </a:p>
          <a:p>
            <a:pPr eaLnBrk="1" hangingPunct="1">
              <a:lnSpc>
                <a:spcPct val="80000"/>
              </a:lnSpc>
            </a:pPr>
            <a:r>
              <a:rPr lang="nl-NL" altLang="nl-NL" sz="800"/>
              <a:t>-	HERSTEL VAN GEVOEL VAN EIGENWAARDE</a:t>
            </a:r>
          </a:p>
          <a:p>
            <a:pPr eaLnBrk="1" hangingPunct="1">
              <a:lnSpc>
                <a:spcPct val="80000"/>
              </a:lnSpc>
            </a:pPr>
            <a:r>
              <a:rPr lang="nl-NL" altLang="nl-NL" sz="800"/>
              <a:t>-	VERMINDEREN VAN SPANNING</a:t>
            </a:r>
          </a:p>
          <a:p>
            <a:pPr eaLnBrk="1" hangingPunct="1">
              <a:lnSpc>
                <a:spcPct val="80000"/>
              </a:lnSpc>
            </a:pPr>
            <a:r>
              <a:rPr lang="nl-NL" altLang="nl-NL" sz="800"/>
              <a:t>-	ONDERSTEUNEN BIJ TERUGKIJKEN OP HET 	EIGEN VERLEDEN</a:t>
            </a:r>
          </a:p>
          <a:p>
            <a:pPr eaLnBrk="1" hangingPunct="1">
              <a:lnSpc>
                <a:spcPct val="80000"/>
              </a:lnSpc>
            </a:pPr>
            <a:r>
              <a:rPr lang="nl-NL" altLang="nl-NL" sz="800"/>
              <a:t>								</a:t>
            </a:r>
          </a:p>
          <a:p>
            <a:pPr eaLnBrk="1" hangingPunct="1">
              <a:lnSpc>
                <a:spcPct val="80000"/>
              </a:lnSpc>
            </a:pPr>
            <a:br>
              <a:rPr lang="nl-NL" altLang="nl-NL" sz="800"/>
            </a:br>
            <a:r>
              <a:rPr lang="nl-NL" altLang="nl-NL" sz="800"/>
              <a:t>METHODIEK:</a:t>
            </a:r>
          </a:p>
          <a:p>
            <a:pPr eaLnBrk="1" hangingPunct="1">
              <a:lnSpc>
                <a:spcPct val="80000"/>
              </a:lnSpc>
            </a:pPr>
            <a:r>
              <a:rPr lang="nl-NL" altLang="nl-NL" sz="800"/>
              <a:t>-	</a:t>
            </a:r>
            <a:r>
              <a:rPr lang="nl-NL" altLang="nl-NL" sz="800" b="1"/>
              <a:t>BELEVINGSWERELD</a:t>
            </a:r>
            <a:endParaRPr lang="nl-NL" altLang="nl-NL" sz="800"/>
          </a:p>
          <a:p>
            <a:pPr eaLnBrk="1" hangingPunct="1">
              <a:lnSpc>
                <a:spcPct val="80000"/>
              </a:lnSpc>
            </a:pPr>
            <a:r>
              <a:rPr lang="nl-NL" altLang="nl-NL" sz="800"/>
              <a:t>	</a:t>
            </a:r>
          </a:p>
          <a:p>
            <a:pPr eaLnBrk="1" hangingPunct="1">
              <a:lnSpc>
                <a:spcPct val="80000"/>
              </a:lnSpc>
            </a:pPr>
            <a:r>
              <a:rPr lang="nl-NL" altLang="nl-NL" sz="800"/>
              <a:t>     VAN DE  DEMENTERENDE OUDERE 	</a:t>
            </a:r>
          </a:p>
          <a:p>
            <a:pPr eaLnBrk="1" hangingPunct="1">
              <a:lnSpc>
                <a:spcPct val="80000"/>
              </a:lnSpc>
            </a:pPr>
            <a:r>
              <a:rPr lang="nl-NL" altLang="nl-NL" sz="800"/>
              <a:t>	</a:t>
            </a:r>
          </a:p>
          <a:p>
            <a:pPr eaLnBrk="1" hangingPunct="1">
              <a:lnSpc>
                <a:spcPct val="80000"/>
              </a:lnSpc>
            </a:pPr>
            <a:r>
              <a:rPr lang="nl-NL" altLang="nl-NL" sz="800"/>
              <a:t>     </a:t>
            </a:r>
            <a:r>
              <a:rPr lang="nl-NL" altLang="nl-NL" sz="800" b="1"/>
              <a:t>CENTRAAL   </a:t>
            </a:r>
            <a:r>
              <a:rPr lang="nl-NL" altLang="nl-NL" sz="800"/>
              <a:t>                                                                                                          </a:t>
            </a:r>
          </a:p>
          <a:p>
            <a:pPr eaLnBrk="1" hangingPunct="1">
              <a:lnSpc>
                <a:spcPct val="80000"/>
              </a:lnSpc>
            </a:pPr>
            <a:r>
              <a:rPr lang="nl-NL" altLang="nl-NL" sz="800"/>
              <a:t>-	NON-VERBALE</a:t>
            </a:r>
          </a:p>
          <a:p>
            <a:pPr eaLnBrk="1" hangingPunct="1">
              <a:lnSpc>
                <a:spcPct val="80000"/>
              </a:lnSpc>
            </a:pPr>
            <a:r>
              <a:rPr lang="nl-NL" altLang="nl-NL" sz="800"/>
              <a:t>	</a:t>
            </a:r>
            <a:r>
              <a:rPr lang="nl-NL" altLang="nl-NL" sz="800" b="1"/>
              <a:t>EMPATISCHE </a:t>
            </a:r>
            <a:r>
              <a:rPr lang="nl-NL" altLang="nl-NL" sz="800"/>
              <a:t>COMMUNICATIE</a:t>
            </a:r>
          </a:p>
          <a:p>
            <a:pPr eaLnBrk="1" hangingPunct="1">
              <a:lnSpc>
                <a:spcPct val="80000"/>
              </a:lnSpc>
            </a:pPr>
            <a:br>
              <a:rPr lang="nl-NL" altLang="nl-NL" sz="800"/>
            </a:br>
            <a:r>
              <a:rPr lang="nl-NL" altLang="nl-NL" sz="800"/>
              <a:t>AANWIJZIGINGEN VOOR OMGANG</a:t>
            </a:r>
            <a:endParaRPr lang="nl-NL" altLang="nl-NL" sz="800" b="1"/>
          </a:p>
          <a:p>
            <a:pPr eaLnBrk="1" hangingPunct="1">
              <a:lnSpc>
                <a:spcPct val="80000"/>
              </a:lnSpc>
            </a:pPr>
            <a:r>
              <a:rPr lang="nl-NL" altLang="nl-NL" sz="800" b="1"/>
              <a:t>ORIENTATIE PROBLEMEN:</a:t>
            </a:r>
            <a:endParaRPr lang="nl-NL" altLang="nl-NL" sz="800"/>
          </a:p>
          <a:p>
            <a:pPr eaLnBrk="1" hangingPunct="1">
              <a:lnSpc>
                <a:spcPct val="80000"/>
              </a:lnSpc>
            </a:pPr>
            <a:r>
              <a:rPr lang="nl-NL" altLang="nl-NL" sz="800"/>
              <a:t>-	HERHAAL WOORDEN</a:t>
            </a:r>
          </a:p>
          <a:p>
            <a:pPr eaLnBrk="1" hangingPunct="1">
              <a:lnSpc>
                <a:spcPct val="80000"/>
              </a:lnSpc>
            </a:pPr>
            <a:r>
              <a:rPr lang="nl-NL" altLang="nl-NL" sz="800"/>
              <a:t>-	RICHTEN OP FEITEN</a:t>
            </a:r>
          </a:p>
          <a:p>
            <a:pPr eaLnBrk="1" hangingPunct="1">
              <a:lnSpc>
                <a:spcPct val="80000"/>
              </a:lnSpc>
            </a:pPr>
            <a:r>
              <a:rPr lang="nl-NL" altLang="nl-NL" sz="800"/>
              <a:t>-	STEL VERDUIDELIJKINGSVRAGEN</a:t>
            </a:r>
          </a:p>
          <a:p>
            <a:pPr eaLnBrk="1" hangingPunct="1">
              <a:lnSpc>
                <a:spcPct val="80000"/>
              </a:lnSpc>
            </a:pPr>
            <a:r>
              <a:rPr lang="nl-NL" altLang="nl-NL" sz="800"/>
              <a:t>	</a:t>
            </a:r>
            <a:r>
              <a:rPr lang="nl-NL" altLang="nl-NL" sz="800" i="1"/>
              <a:t>WIE, WAT, WAAR, WANNEER</a:t>
            </a:r>
            <a:endParaRPr lang="nl-NL" altLang="nl-NL" sz="800"/>
          </a:p>
          <a:p>
            <a:pPr eaLnBrk="1" hangingPunct="1">
              <a:lnSpc>
                <a:spcPct val="80000"/>
              </a:lnSpc>
            </a:pPr>
            <a:r>
              <a:rPr lang="nl-NL" altLang="nl-NL" sz="800"/>
              <a:t>-	NIET IN DISCUSSIE OVER WAARHEID</a:t>
            </a:r>
          </a:p>
          <a:p>
            <a:pPr eaLnBrk="1" hangingPunct="1">
              <a:lnSpc>
                <a:spcPct val="80000"/>
              </a:lnSpc>
            </a:pPr>
            <a:r>
              <a:rPr lang="nl-NL" altLang="nl-NL" sz="800"/>
              <a:t>-	HELP HERINNERINGEN OP TE HALEN DOOR 		GERICHTE VRAGEN</a:t>
            </a:r>
          </a:p>
          <a:p>
            <a:pPr eaLnBrk="1" hangingPunct="1">
              <a:lnSpc>
                <a:spcPct val="80000"/>
              </a:lnSpc>
            </a:pPr>
            <a:r>
              <a:rPr lang="nl-NL" altLang="nl-NL" sz="800"/>
              <a:t>-	WEES TERUGHOUDEND IN LICHAMELIJK 	CONTACT</a:t>
            </a:r>
            <a:endParaRPr lang="nl-NL" altLang="nl-NL" sz="800" b="1"/>
          </a:p>
          <a:p>
            <a:pPr eaLnBrk="1" hangingPunct="1">
              <a:lnSpc>
                <a:spcPct val="80000"/>
              </a:lnSpc>
            </a:pPr>
            <a:r>
              <a:rPr lang="nl-NL" altLang="nl-NL" sz="800" b="1"/>
              <a:t>‘VERWARDHEID IN TIJD’</a:t>
            </a:r>
            <a:endParaRPr lang="nl-NL" altLang="nl-NL" sz="800"/>
          </a:p>
          <a:p>
            <a:pPr eaLnBrk="1" hangingPunct="1">
              <a:lnSpc>
                <a:spcPct val="80000"/>
              </a:lnSpc>
            </a:pPr>
            <a:r>
              <a:rPr lang="nl-NL" altLang="nl-NL" sz="800"/>
              <a:t>-	GA IN OP GEVOELENS (IK MERK)</a:t>
            </a:r>
          </a:p>
          <a:p>
            <a:pPr eaLnBrk="1" hangingPunct="1">
              <a:lnSpc>
                <a:spcPct val="80000"/>
              </a:lnSpc>
            </a:pPr>
            <a:r>
              <a:rPr lang="nl-NL" altLang="nl-NL" sz="800"/>
              <a:t>-	GEBRUIK BEWUST OOGCONTACT, EN OOK 	LICHAMELIJK CONTACT</a:t>
            </a:r>
          </a:p>
          <a:p>
            <a:pPr eaLnBrk="1" hangingPunct="1">
              <a:lnSpc>
                <a:spcPct val="80000"/>
              </a:lnSpc>
            </a:pPr>
            <a:r>
              <a:rPr lang="nl-NL" altLang="nl-NL" sz="800"/>
              <a:t>-	BENOEM GEVOELENS DIE UNIVERSEEL ZIJN ALS: 	</a:t>
            </a:r>
            <a:r>
              <a:rPr lang="nl-NL" altLang="nl-NL" sz="800" u="sng"/>
              <a:t>MISSEN</a:t>
            </a:r>
            <a:r>
              <a:rPr lang="nl-NL" altLang="nl-NL" sz="800"/>
              <a:t> VAN PARTNER, KINDEREN, HUIS</a:t>
            </a:r>
          </a:p>
          <a:p>
            <a:pPr eaLnBrk="1" hangingPunct="1">
              <a:lnSpc>
                <a:spcPct val="80000"/>
              </a:lnSpc>
            </a:pPr>
            <a:r>
              <a:rPr lang="nl-NL" altLang="nl-NL" sz="800"/>
              <a:t>	</a:t>
            </a:r>
            <a:r>
              <a:rPr lang="nl-NL" altLang="nl-NL" sz="800" u="sng"/>
              <a:t>ANGST</a:t>
            </a:r>
            <a:r>
              <a:rPr lang="nl-NL" altLang="nl-NL" sz="800"/>
              <a:t> (EENZAAMHEID, TOEKOMST)</a:t>
            </a:r>
          </a:p>
          <a:p>
            <a:pPr eaLnBrk="1" hangingPunct="1">
              <a:lnSpc>
                <a:spcPct val="80000"/>
              </a:lnSpc>
            </a:pPr>
            <a:r>
              <a:rPr lang="nl-NL" altLang="nl-NL" sz="800"/>
              <a:t>	</a:t>
            </a:r>
            <a:r>
              <a:rPr lang="nl-NL" altLang="nl-NL" sz="800" u="sng"/>
              <a:t>VERDRIET</a:t>
            </a:r>
            <a:r>
              <a:rPr lang="nl-NL" altLang="nl-NL" sz="800"/>
              <a:t>, </a:t>
            </a:r>
            <a:r>
              <a:rPr lang="nl-NL" altLang="nl-NL" sz="800" u="sng"/>
              <a:t>BOOSHEID</a:t>
            </a:r>
            <a:r>
              <a:rPr lang="nl-NL" altLang="nl-NL" sz="800"/>
              <a:t>, </a:t>
            </a:r>
            <a:r>
              <a:rPr lang="nl-NL" altLang="nl-NL" sz="800" u="sng"/>
              <a:t>LIEFDE</a:t>
            </a:r>
            <a:endParaRPr lang="nl-NL" altLang="nl-NL" sz="800"/>
          </a:p>
          <a:p>
            <a:pPr eaLnBrk="1" hangingPunct="1">
              <a:lnSpc>
                <a:spcPct val="80000"/>
              </a:lnSpc>
            </a:pPr>
            <a:r>
              <a:rPr lang="nl-NL" altLang="nl-NL" sz="800"/>
              <a:t>-	BEVESTIG MET WOORDEN EN GEBAREN DAT 	DE 	</a:t>
            </a:r>
            <a:r>
              <a:rPr lang="nl-NL" altLang="nl-NL" sz="800" u="sng"/>
              <a:t>GEVOELENS WAAR</a:t>
            </a:r>
            <a:r>
              <a:rPr lang="nl-NL" altLang="nl-NL" sz="800"/>
              <a:t> ZIJN</a:t>
            </a:r>
          </a:p>
          <a:p>
            <a:pPr eaLnBrk="1" hangingPunct="1">
              <a:lnSpc>
                <a:spcPct val="80000"/>
              </a:lnSpc>
            </a:pPr>
            <a:r>
              <a:rPr lang="nl-NL" altLang="nl-NL" sz="800"/>
              <a:t>INPRENTEN GAAT MOEIZAAM EN MEN KAN ZICH NERGENS MEER OP ORIËNTEREN</a:t>
            </a:r>
            <a:endParaRPr lang="nl-NL" altLang="nl-NL" sz="800" b="1"/>
          </a:p>
          <a:p>
            <a:pPr eaLnBrk="1" hangingPunct="1">
              <a:lnSpc>
                <a:spcPct val="80000"/>
              </a:lnSpc>
            </a:pPr>
            <a:r>
              <a:rPr lang="nl-NL" altLang="nl-NL" sz="800" b="1"/>
              <a:t>DESORIËNTATIE IN TIJD</a:t>
            </a:r>
            <a:endParaRPr lang="nl-NL" altLang="nl-NL" sz="800"/>
          </a:p>
          <a:p>
            <a:pPr eaLnBrk="1" hangingPunct="1">
              <a:lnSpc>
                <a:spcPct val="80000"/>
              </a:lnSpc>
            </a:pPr>
            <a:r>
              <a:rPr lang="nl-NL" altLang="nl-NL" sz="800"/>
              <a:t>NIET WETEN HOE LAAT HET IS, VERGETEN WELKE DAG, WELKE MAAND,</a:t>
            </a:r>
          </a:p>
          <a:p>
            <a:pPr eaLnBrk="1" hangingPunct="1">
              <a:lnSpc>
                <a:spcPct val="80000"/>
              </a:lnSpc>
            </a:pPr>
            <a:r>
              <a:rPr lang="nl-NL" altLang="nl-NL" sz="800"/>
              <a:t>VERGETEN WAT MEN KORT TEVOREN HEEFT GEDAAN </a:t>
            </a:r>
            <a:r>
              <a:rPr lang="nl-NL" altLang="nl-NL" sz="800">
                <a:sym typeface="Monotype Sorts" charset="2"/>
              </a:rPr>
              <a:t></a:t>
            </a:r>
            <a:r>
              <a:rPr lang="nl-NL" altLang="nl-NL" sz="800"/>
              <a:t> ORIËNTATIE ONMOGELIJK</a:t>
            </a:r>
            <a:endParaRPr lang="nl-NL" altLang="nl-NL" sz="800" b="1"/>
          </a:p>
          <a:p>
            <a:pPr eaLnBrk="1" hangingPunct="1">
              <a:lnSpc>
                <a:spcPct val="80000"/>
              </a:lnSpc>
            </a:pPr>
            <a:r>
              <a:rPr lang="nl-NL" altLang="nl-NL" sz="800" b="1"/>
              <a:t>DESORIËNTATIE IN PLAATS</a:t>
            </a:r>
            <a:endParaRPr lang="nl-NL" altLang="nl-NL" sz="800"/>
          </a:p>
          <a:p>
            <a:pPr eaLnBrk="1" hangingPunct="1">
              <a:lnSpc>
                <a:spcPct val="80000"/>
              </a:lnSpc>
            </a:pPr>
            <a:r>
              <a:rPr lang="nl-NL" altLang="nl-NL" sz="800"/>
              <a:t>DWALEN, NIET MEER WETEN WAAR MEN VANDAAN KWAM/NAAR TOE WIL/WAAR MEN         </a:t>
            </a:r>
          </a:p>
          <a:p>
            <a:pPr eaLnBrk="1" hangingPunct="1">
              <a:lnSpc>
                <a:spcPct val="80000"/>
              </a:lnSpc>
            </a:pPr>
            <a:r>
              <a:rPr lang="nl-NL" altLang="nl-NL" sz="800"/>
              <a:t> IS </a:t>
            </a:r>
          </a:p>
          <a:p>
            <a:pPr eaLnBrk="1" hangingPunct="1">
              <a:lnSpc>
                <a:spcPct val="80000"/>
              </a:lnSpc>
            </a:pPr>
            <a:r>
              <a:rPr lang="nl-NL" altLang="nl-NL" sz="800"/>
              <a:t>VAAK BIJ WONEN IN NIEUWE OMGEVING GAAT DE DESORIËNTATIE OPVALLEN</a:t>
            </a:r>
            <a:endParaRPr lang="nl-NL" altLang="nl-NL" sz="800" b="1"/>
          </a:p>
          <a:p>
            <a:pPr eaLnBrk="1" hangingPunct="1">
              <a:lnSpc>
                <a:spcPct val="80000"/>
              </a:lnSpc>
            </a:pPr>
            <a:r>
              <a:rPr lang="nl-NL" altLang="nl-NL" sz="800" b="1"/>
              <a:t>DESORIËNTATIE IN PERSOON</a:t>
            </a:r>
            <a:endParaRPr lang="nl-NL" altLang="nl-NL" sz="800"/>
          </a:p>
          <a:p>
            <a:pPr eaLnBrk="1" hangingPunct="1">
              <a:lnSpc>
                <a:spcPct val="80000"/>
              </a:lnSpc>
            </a:pPr>
            <a:r>
              <a:rPr lang="nl-NL" altLang="nl-NL" sz="800"/>
              <a:t>NIEUWE PERSONEN, HERKENNEN PERSONEN</a:t>
            </a:r>
          </a:p>
          <a:p>
            <a:pPr eaLnBrk="1" hangingPunct="1">
              <a:lnSpc>
                <a:spcPct val="80000"/>
              </a:lnSpc>
            </a:pPr>
            <a:br>
              <a:rPr lang="nl-NL" altLang="nl-NL" sz="800"/>
            </a:br>
            <a:endParaRPr lang="nl-NL" altLang="nl-NL" sz="800"/>
          </a:p>
          <a:p>
            <a:pPr eaLnBrk="1" hangingPunct="1">
              <a:lnSpc>
                <a:spcPct val="80000"/>
              </a:lnSpc>
            </a:pPr>
            <a:r>
              <a:rPr lang="nl-NL" altLang="nl-NL" sz="800"/>
              <a:t>VERGEETACHTIGHEID</a:t>
            </a:r>
          </a:p>
          <a:p>
            <a:pPr eaLnBrk="1" hangingPunct="1">
              <a:lnSpc>
                <a:spcPct val="80000"/>
              </a:lnSpc>
            </a:pPr>
            <a:r>
              <a:rPr lang="nl-NL" altLang="nl-NL" sz="800"/>
              <a:t>VERWARDHEID	</a:t>
            </a:r>
            <a:r>
              <a:rPr lang="nl-NL" altLang="nl-NL" sz="800" i="1"/>
              <a:t>TIJD</a:t>
            </a:r>
          </a:p>
          <a:p>
            <a:pPr eaLnBrk="1" hangingPunct="1">
              <a:lnSpc>
                <a:spcPct val="80000"/>
              </a:lnSpc>
            </a:pPr>
            <a:r>
              <a:rPr lang="nl-NL" altLang="nl-NL" sz="800" i="1"/>
              <a:t>					PLAATS</a:t>
            </a:r>
          </a:p>
          <a:p>
            <a:pPr eaLnBrk="1" hangingPunct="1">
              <a:lnSpc>
                <a:spcPct val="80000"/>
              </a:lnSpc>
            </a:pPr>
            <a:r>
              <a:rPr lang="nl-NL" altLang="nl-NL" sz="800" i="1"/>
              <a:t>					PERSOON</a:t>
            </a:r>
            <a:endParaRPr lang="nl-NL" altLang="nl-NL" sz="800"/>
          </a:p>
          <a:p>
            <a:pPr eaLnBrk="1" hangingPunct="1">
              <a:lnSpc>
                <a:spcPct val="80000"/>
              </a:lnSpc>
            </a:pPr>
            <a:r>
              <a:rPr lang="nl-NL" altLang="nl-NL" sz="800"/>
              <a:t>NADENKEN, BEGRIP</a:t>
            </a:r>
          </a:p>
          <a:p>
            <a:pPr eaLnBrk="1" hangingPunct="1">
              <a:lnSpc>
                <a:spcPct val="80000"/>
              </a:lnSpc>
            </a:pPr>
            <a:r>
              <a:rPr lang="nl-NL" altLang="nl-NL" sz="800"/>
              <a:t>   LANGZAMER, PROBLEMEN</a:t>
            </a:r>
          </a:p>
          <a:p>
            <a:pPr eaLnBrk="1" hangingPunct="1">
              <a:lnSpc>
                <a:spcPct val="80000"/>
              </a:lnSpc>
            </a:pPr>
            <a:r>
              <a:rPr lang="nl-NL" altLang="nl-NL" sz="800"/>
              <a:t>   OPLOSSEN</a:t>
            </a:r>
          </a:p>
          <a:p>
            <a:pPr eaLnBrk="1" hangingPunct="1">
              <a:lnSpc>
                <a:spcPct val="80000"/>
              </a:lnSpc>
            </a:pPr>
            <a:r>
              <a:rPr lang="nl-NL" altLang="nl-NL" sz="800"/>
              <a:t>     OCHTEND: REDELIJK GOED FUNCTIONEREN</a:t>
            </a:r>
          </a:p>
          <a:p>
            <a:pPr eaLnBrk="1" hangingPunct="1">
              <a:lnSpc>
                <a:spcPct val="80000"/>
              </a:lnSpc>
            </a:pPr>
            <a:r>
              <a:rPr lang="nl-NL" altLang="nl-NL" sz="800"/>
              <a:t>AVOND/NACHT: VERWARD ONRUSTIG</a:t>
            </a:r>
          </a:p>
          <a:p>
            <a:pPr eaLnBrk="1" hangingPunct="1">
              <a:lnSpc>
                <a:spcPct val="80000"/>
              </a:lnSpc>
            </a:pPr>
            <a:r>
              <a:rPr lang="nl-NL" altLang="nl-NL" sz="800"/>
              <a:t>“ACCU LEEG”</a:t>
            </a:r>
          </a:p>
          <a:p>
            <a:pPr eaLnBrk="1" hangingPunct="1">
              <a:lnSpc>
                <a:spcPct val="80000"/>
              </a:lnSpc>
            </a:pPr>
            <a:r>
              <a:rPr lang="nl-NL" altLang="nl-NL" sz="800"/>
              <a:t>GOEDE EN SLECHTE PERIODES KUNNEN  ELKAAR AFWISSELEN </a:t>
            </a:r>
          </a:p>
          <a:p>
            <a:pPr eaLnBrk="1" hangingPunct="1">
              <a:lnSpc>
                <a:spcPct val="80000"/>
              </a:lnSpc>
            </a:pPr>
            <a:r>
              <a:rPr lang="nl-NL" altLang="nl-NL" sz="800"/>
              <a:t>“HELDERE” MOMENTEN!</a:t>
            </a:r>
          </a:p>
          <a:p>
            <a:pPr eaLnBrk="1" hangingPunct="1">
              <a:lnSpc>
                <a:spcPct val="80000"/>
              </a:lnSpc>
            </a:pPr>
            <a:br>
              <a:rPr lang="nl-NL" altLang="nl-NL" sz="800"/>
            </a:br>
            <a:r>
              <a:rPr lang="nl-NL" altLang="nl-NL" sz="800"/>
              <a:t>VERSCHIJNSELEN</a:t>
            </a:r>
          </a:p>
          <a:p>
            <a:pPr eaLnBrk="1" hangingPunct="1">
              <a:lnSpc>
                <a:spcPct val="80000"/>
              </a:lnSpc>
            </a:pPr>
            <a:r>
              <a:rPr lang="nl-NL" altLang="nl-NL" sz="800"/>
              <a:t>-	VAAK DEZELFDE VRAGEN STELLEN</a:t>
            </a:r>
          </a:p>
          <a:p>
            <a:pPr eaLnBrk="1" hangingPunct="1">
              <a:lnSpc>
                <a:spcPct val="80000"/>
              </a:lnSpc>
            </a:pPr>
            <a:r>
              <a:rPr lang="nl-NL" altLang="nl-NL" sz="800"/>
              <a:t>	Antwoord wordt vergeten</a:t>
            </a:r>
          </a:p>
          <a:p>
            <a:pPr eaLnBrk="1" hangingPunct="1">
              <a:lnSpc>
                <a:spcPct val="80000"/>
              </a:lnSpc>
            </a:pPr>
            <a:r>
              <a:rPr lang="nl-NL" altLang="nl-NL" sz="800"/>
              <a:t>-	VAAK DEZELFDE VERHALEN VERTELLEN</a:t>
            </a:r>
          </a:p>
          <a:p>
            <a:pPr eaLnBrk="1" hangingPunct="1">
              <a:lnSpc>
                <a:spcPct val="80000"/>
              </a:lnSpc>
            </a:pPr>
            <a:r>
              <a:rPr lang="nl-NL" altLang="nl-NL" sz="800"/>
              <a:t>	Vergeten + dat wat men nog goed weet, geeft  </a:t>
            </a:r>
          </a:p>
          <a:p>
            <a:pPr eaLnBrk="1" hangingPunct="1">
              <a:lnSpc>
                <a:spcPct val="80000"/>
              </a:lnSpc>
            </a:pPr>
            <a:r>
              <a:rPr lang="nl-NL" altLang="nl-NL" sz="800"/>
              <a:t>        houvast en zekerheid</a:t>
            </a:r>
          </a:p>
          <a:p>
            <a:pPr eaLnBrk="1" hangingPunct="1">
              <a:lnSpc>
                <a:spcPct val="80000"/>
              </a:lnSpc>
            </a:pPr>
            <a:r>
              <a:rPr lang="nl-NL" altLang="nl-NL" sz="800"/>
              <a:t>-	ANTWOORDEN VERZINNEN BIJ NIET WETEN</a:t>
            </a:r>
          </a:p>
          <a:p>
            <a:pPr eaLnBrk="1" hangingPunct="1">
              <a:lnSpc>
                <a:spcPct val="80000"/>
              </a:lnSpc>
            </a:pPr>
            <a:r>
              <a:rPr lang="nl-NL" altLang="nl-NL" sz="800"/>
              <a:t>	Uit verlegenheid en schaamte of verdoezelen</a:t>
            </a:r>
          </a:p>
          <a:p>
            <a:pPr eaLnBrk="1" hangingPunct="1">
              <a:lnSpc>
                <a:spcPct val="80000"/>
              </a:lnSpc>
            </a:pPr>
            <a:r>
              <a:rPr lang="nl-NL" altLang="nl-NL" sz="800"/>
              <a:t>-	SPULLEN KWIJTRAKEN</a:t>
            </a:r>
          </a:p>
          <a:p>
            <a:pPr eaLnBrk="1" hangingPunct="1">
              <a:lnSpc>
                <a:spcPct val="80000"/>
              </a:lnSpc>
            </a:pPr>
            <a:r>
              <a:rPr lang="nl-NL" altLang="nl-NL" sz="800"/>
              <a:t>	Vergeten waar neergelegd of wat meegedaan</a:t>
            </a:r>
          </a:p>
          <a:p>
            <a:pPr eaLnBrk="1" hangingPunct="1">
              <a:lnSpc>
                <a:spcPct val="80000"/>
              </a:lnSpc>
            </a:pPr>
            <a:r>
              <a:rPr lang="nl-NL" altLang="nl-NL" sz="800"/>
              <a:t>  </a:t>
            </a:r>
          </a:p>
          <a:p>
            <a:pPr eaLnBrk="1" hangingPunct="1">
              <a:lnSpc>
                <a:spcPct val="80000"/>
              </a:lnSpc>
            </a:pPr>
            <a:r>
              <a:rPr lang="nl-NL" altLang="nl-NL" sz="800"/>
              <a:t>-	ACHTERDOCHTIG/NEGATIEF/ONAAN-</a:t>
            </a:r>
          </a:p>
          <a:p>
            <a:pPr eaLnBrk="1" hangingPunct="1">
              <a:lnSpc>
                <a:spcPct val="80000"/>
              </a:lnSpc>
            </a:pPr>
            <a:r>
              <a:rPr lang="nl-NL" altLang="nl-NL" sz="800"/>
              <a:t>	PAST</a:t>
            </a:r>
          </a:p>
          <a:p>
            <a:pPr eaLnBrk="1" hangingPunct="1">
              <a:lnSpc>
                <a:spcPct val="80000"/>
              </a:lnSpc>
            </a:pPr>
            <a:r>
              <a:rPr lang="nl-NL" altLang="nl-NL" sz="800"/>
              <a:t>	Denkt dat anderen spullen wegnemen, raakt grip 	kwijt “wat gebeurt hier toch”</a:t>
            </a:r>
          </a:p>
          <a:p>
            <a:pPr eaLnBrk="1" hangingPunct="1">
              <a:lnSpc>
                <a:spcPct val="80000"/>
              </a:lnSpc>
            </a:pPr>
            <a:r>
              <a:rPr lang="nl-NL" altLang="nl-NL" sz="800"/>
              <a:t>-	OMGANG MET WIJZIGINGEN IN HET 	DAGELIJKSE LEVEN IS MOEILIJK</a:t>
            </a:r>
          </a:p>
          <a:p>
            <a:pPr eaLnBrk="1" hangingPunct="1">
              <a:lnSpc>
                <a:spcPct val="80000"/>
              </a:lnSpc>
            </a:pPr>
            <a:r>
              <a:rPr lang="nl-NL" altLang="nl-NL" sz="800"/>
              <a:t>	Inrichting kamer, dagindeling, eten, activiteiten, 	anders dan volgens routine, bediening nieuwe apparaten</a:t>
            </a:r>
          </a:p>
          <a:p>
            <a:pPr eaLnBrk="1" hangingPunct="1">
              <a:lnSpc>
                <a:spcPct val="80000"/>
              </a:lnSpc>
            </a:pPr>
            <a:r>
              <a:rPr lang="nl-NL" altLang="nl-NL" sz="800"/>
              <a:t>-	BOOS WORDEN, IK KOM TEKORT</a:t>
            </a:r>
          </a:p>
          <a:p>
            <a:pPr eaLnBrk="1" hangingPunct="1">
              <a:lnSpc>
                <a:spcPct val="80000"/>
              </a:lnSpc>
            </a:pPr>
            <a:r>
              <a:rPr lang="nl-NL" altLang="nl-NL" sz="800"/>
              <a:t>       Vergeten van recente gebeurtenissen zoals eten, hulp bij 	toiletgang, thee, of afspraken over kapper, 	zorg, 	tijdstippen. Geen bezoek gehad. Niets afgesproken. Geen   </a:t>
            </a:r>
          </a:p>
          <a:p>
            <a:pPr eaLnBrk="1" hangingPunct="1">
              <a:lnSpc>
                <a:spcPct val="80000"/>
              </a:lnSpc>
            </a:pPr>
            <a:r>
              <a:rPr lang="nl-NL" altLang="nl-NL" sz="800"/>
              <a:t>       uitleg gehad.</a:t>
            </a:r>
            <a:endParaRPr lang="nl-NL" altLang="nl-NL" sz="800" i="1"/>
          </a:p>
          <a:p>
            <a:pPr eaLnBrk="1" hangingPunct="1">
              <a:lnSpc>
                <a:spcPct val="80000"/>
              </a:lnSpc>
            </a:pPr>
            <a:r>
              <a:rPr lang="nl-NL" altLang="nl-NL" sz="800" i="1"/>
              <a:t>GISTEREN OF EEN PAAR UREN GELEDEN WEET MEN NIET MEER !!!</a:t>
            </a:r>
            <a:endParaRPr lang="nl-NL" altLang="nl-NL" sz="800"/>
          </a:p>
          <a:p>
            <a:pPr eaLnBrk="1" hangingPunct="1">
              <a:lnSpc>
                <a:spcPct val="80000"/>
              </a:lnSpc>
            </a:pPr>
            <a:r>
              <a:rPr lang="nl-NL" altLang="nl-NL" sz="800"/>
              <a:t>DEPRESSIEDEMENTIEBEGINkan aangegeven wordennietBELOOPsoms snel progressiefsomberheid en daarna cognitief vervallangzaam progressiefnietGEVOELbedrukt, onbehagenlabiel/vlak: snel wisselenCOGNITIE</a:t>
            </a:r>
            <a:r>
              <a:rPr lang="nl-NL" altLang="nl-NL" sz="800" b="1"/>
              <a:t>klagen</a:t>
            </a:r>
            <a:r>
              <a:rPr lang="nl-NL" altLang="nl-NL" sz="800"/>
              <a:t> oververgeten “ik weet ‘t niet”weten het niet of confabulerenFAMILIE ANAMNESEpositiefnegatiefSOMATISCHE KLACHTENtypischminder frequent</a:t>
            </a:r>
          </a:p>
          <a:p>
            <a:pPr eaLnBrk="1" hangingPunct="1">
              <a:lnSpc>
                <a:spcPct val="80000"/>
              </a:lnSpc>
            </a:pPr>
            <a:br>
              <a:rPr lang="nl-NL" altLang="nl-NL" sz="800"/>
            </a:br>
            <a:r>
              <a:rPr lang="nl-NL" altLang="nl-NL" sz="800"/>
              <a:t>0 - 40 JAAR    OPBOUWEN</a:t>
            </a:r>
          </a:p>
          <a:p>
            <a:pPr eaLnBrk="1" hangingPunct="1">
              <a:lnSpc>
                <a:spcPct val="80000"/>
              </a:lnSpc>
            </a:pPr>
            <a:r>
              <a:rPr lang="nl-NL" altLang="nl-NL" sz="800"/>
              <a:t>40 - 60 JAAR   MIDDEN</a:t>
            </a:r>
          </a:p>
          <a:p>
            <a:pPr eaLnBrk="1" hangingPunct="1">
              <a:lnSpc>
                <a:spcPct val="80000"/>
              </a:lnSpc>
            </a:pPr>
            <a:r>
              <a:rPr lang="nl-NL" altLang="nl-NL" sz="800"/>
              <a:t>60 - en ouder    AFBOUWEN</a:t>
            </a:r>
          </a:p>
          <a:p>
            <a:pPr eaLnBrk="1" hangingPunct="1">
              <a:lnSpc>
                <a:spcPct val="80000"/>
              </a:lnSpc>
            </a:pPr>
            <a:r>
              <a:rPr lang="nl-NL" altLang="nl-NL" sz="800"/>
              <a:t>___________   ____________</a:t>
            </a:r>
          </a:p>
          <a:p>
            <a:pPr eaLnBrk="1" hangingPunct="1">
              <a:lnSpc>
                <a:spcPct val="80000"/>
              </a:lnSpc>
            </a:pPr>
            <a:r>
              <a:rPr lang="nl-NL" altLang="nl-NL" sz="800"/>
              <a:t>MOGELIJKE PROBLEMEN IN DEZE FASE</a:t>
            </a:r>
            <a:endParaRPr lang="nl-NL" altLang="nl-NL" sz="800" i="1"/>
          </a:p>
          <a:p>
            <a:pPr eaLnBrk="1" hangingPunct="1">
              <a:lnSpc>
                <a:spcPct val="80000"/>
              </a:lnSpc>
            </a:pPr>
            <a:r>
              <a:rPr lang="nl-NL" altLang="nl-NL" sz="800" i="1"/>
              <a:t>EENZAAMHEID</a:t>
            </a:r>
          </a:p>
          <a:p>
            <a:pPr eaLnBrk="1" hangingPunct="1">
              <a:lnSpc>
                <a:spcPct val="80000"/>
              </a:lnSpc>
            </a:pPr>
            <a:r>
              <a:rPr lang="nl-NL" altLang="nl-NL" sz="800" i="1"/>
              <a:t>DEPRESSIE</a:t>
            </a:r>
          </a:p>
          <a:p>
            <a:pPr eaLnBrk="1" hangingPunct="1">
              <a:lnSpc>
                <a:spcPct val="80000"/>
              </a:lnSpc>
            </a:pPr>
            <a:r>
              <a:rPr lang="nl-NL" altLang="nl-NL" sz="800" i="1"/>
              <a:t>ROUW</a:t>
            </a:r>
          </a:p>
          <a:p>
            <a:pPr eaLnBrk="1" hangingPunct="1">
              <a:lnSpc>
                <a:spcPct val="80000"/>
              </a:lnSpc>
            </a:pPr>
            <a:r>
              <a:rPr lang="nl-NL" altLang="nl-NL" sz="800" i="1"/>
              <a:t>ZIEKTEN</a:t>
            </a:r>
            <a:endParaRPr lang="nl-NL" altLang="nl-NL" sz="800"/>
          </a:p>
          <a:p>
            <a:pPr eaLnBrk="1" hangingPunct="1">
              <a:lnSpc>
                <a:spcPct val="80000"/>
              </a:lnSpc>
            </a:pPr>
            <a:br>
              <a:rPr lang="nl-NL" altLang="nl-NL" sz="800"/>
            </a:br>
            <a:endParaRPr lang="nl-NL" altLang="nl-NL" sz="800"/>
          </a:p>
          <a:p>
            <a:pPr eaLnBrk="1" hangingPunct="1">
              <a:lnSpc>
                <a:spcPct val="80000"/>
              </a:lnSpc>
            </a:pPr>
            <a:r>
              <a:rPr lang="nl-NL" altLang="nl-NL" sz="800"/>
              <a:t>VAN DE MENSEN TUSSEN DE </a:t>
            </a:r>
            <a:endParaRPr lang="nl-NL" altLang="nl-NL" sz="800" b="1"/>
          </a:p>
          <a:p>
            <a:pPr eaLnBrk="1" hangingPunct="1">
              <a:lnSpc>
                <a:spcPct val="80000"/>
              </a:lnSpc>
            </a:pPr>
            <a:r>
              <a:rPr lang="nl-NL" altLang="nl-NL" sz="800" b="1"/>
              <a:t>60 EN 70 JAAR  </a:t>
            </a:r>
            <a:r>
              <a:rPr lang="nl-NL" altLang="nl-NL" sz="800"/>
              <a:t>IS </a:t>
            </a:r>
          </a:p>
          <a:p>
            <a:pPr eaLnBrk="1" hangingPunct="1">
              <a:lnSpc>
                <a:spcPct val="80000"/>
              </a:lnSpc>
            </a:pPr>
            <a:r>
              <a:rPr lang="nl-NL" altLang="nl-NL" sz="800"/>
              <a:t>SLECHTS</a:t>
            </a:r>
            <a:r>
              <a:rPr lang="nl-NL" altLang="nl-NL" sz="800" b="1"/>
              <a:t> 2 À 3 PROCENT</a:t>
            </a:r>
            <a:r>
              <a:rPr lang="nl-NL" altLang="nl-NL" sz="800"/>
              <a:t> DEMENT </a:t>
            </a:r>
            <a:endParaRPr lang="nl-NL" altLang="nl-NL" sz="800" b="1"/>
          </a:p>
          <a:p>
            <a:pPr eaLnBrk="1" hangingPunct="1">
              <a:lnSpc>
                <a:spcPct val="80000"/>
              </a:lnSpc>
            </a:pPr>
            <a:r>
              <a:rPr lang="nl-NL" altLang="nl-NL" sz="800" b="1"/>
              <a:t>BOVEN DE 80 JAAR</a:t>
            </a:r>
            <a:r>
              <a:rPr lang="nl-NL" altLang="nl-NL" sz="800"/>
              <a:t> IS DIT</a:t>
            </a:r>
            <a:r>
              <a:rPr lang="nl-NL" altLang="nl-NL" sz="800" b="1"/>
              <a:t> 20 PROCENT</a:t>
            </a:r>
            <a:endParaRPr lang="nl-NL" altLang="nl-NL" sz="800"/>
          </a:p>
          <a:p>
            <a:pPr eaLnBrk="1" hangingPunct="1">
              <a:lnSpc>
                <a:spcPct val="80000"/>
              </a:lnSpc>
            </a:pPr>
            <a:r>
              <a:rPr lang="nl-NL" altLang="nl-NL" sz="800"/>
              <a:t>DE KANS OP DEMENTIE NEEMT TOE </a:t>
            </a:r>
          </a:p>
          <a:p>
            <a:pPr eaLnBrk="1" hangingPunct="1">
              <a:lnSpc>
                <a:spcPct val="80000"/>
              </a:lnSpc>
            </a:pPr>
            <a:r>
              <a:rPr lang="nl-NL" altLang="nl-NL" sz="800"/>
              <a:t>NAARMATE MEN OUDER WORDT</a:t>
            </a:r>
            <a:br>
              <a:rPr lang="nl-NL" altLang="nl-NL" sz="800"/>
            </a:br>
            <a:endParaRPr lang="nl-NL" altLang="nl-NL" sz="800" b="1"/>
          </a:p>
          <a:p>
            <a:pPr eaLnBrk="1" hangingPunct="1">
              <a:lnSpc>
                <a:spcPct val="80000"/>
              </a:lnSpc>
            </a:pPr>
            <a:r>
              <a:rPr lang="nl-NL" altLang="nl-NL" sz="800" b="1"/>
              <a:t>SLUIPEND BEGIN</a:t>
            </a:r>
            <a:r>
              <a:rPr lang="nl-NL" altLang="nl-NL" sz="800"/>
              <a:t> </a:t>
            </a:r>
          </a:p>
          <a:p>
            <a:pPr eaLnBrk="1" hangingPunct="1">
              <a:lnSpc>
                <a:spcPct val="80000"/>
              </a:lnSpc>
            </a:pPr>
            <a:r>
              <a:rPr lang="nl-NL" altLang="nl-NL" sz="800"/>
              <a:t>BIJ DE ZIEKTE VAN ALZHEIMER</a:t>
            </a:r>
            <a:endParaRPr lang="nl-NL" altLang="nl-NL" sz="800" b="1"/>
          </a:p>
          <a:p>
            <a:pPr eaLnBrk="1" hangingPunct="1">
              <a:lnSpc>
                <a:spcPct val="80000"/>
              </a:lnSpc>
            </a:pPr>
            <a:r>
              <a:rPr lang="nl-NL" altLang="nl-NL" sz="800" b="1"/>
              <a:t>TRAPSGEWIJS </a:t>
            </a:r>
            <a:endParaRPr lang="nl-NL" altLang="nl-NL" sz="800"/>
          </a:p>
          <a:p>
            <a:pPr eaLnBrk="1" hangingPunct="1">
              <a:lnSpc>
                <a:spcPct val="80000"/>
              </a:lnSpc>
            </a:pPr>
            <a:r>
              <a:rPr lang="nl-NL" altLang="nl-NL" sz="800"/>
              <a:t>BIJ DE MULTI-INFARCT DEMENTIE</a:t>
            </a:r>
            <a:endParaRPr lang="nl-NL" altLang="nl-NL" sz="800" i="1"/>
          </a:p>
          <a:p>
            <a:pPr eaLnBrk="1" hangingPunct="1">
              <a:lnSpc>
                <a:spcPct val="80000"/>
              </a:lnSpc>
            </a:pPr>
            <a:r>
              <a:rPr lang="nl-NL" altLang="nl-NL" sz="800" i="1"/>
              <a:t>LANGZAME VERANDERING</a:t>
            </a:r>
            <a:endParaRPr lang="nl-NL" altLang="nl-NL" sz="800"/>
          </a:p>
          <a:p>
            <a:pPr eaLnBrk="1" hangingPunct="1">
              <a:lnSpc>
                <a:spcPct val="80000"/>
              </a:lnSpc>
            </a:pPr>
            <a:br>
              <a:rPr lang="nl-NL" altLang="nl-NL" sz="800"/>
            </a:br>
            <a:r>
              <a:rPr lang="nl-NL" altLang="nl-NL" sz="800"/>
              <a:t>WAAROM MOEILIJK OP TE MERKEN DOOR: </a:t>
            </a:r>
          </a:p>
          <a:p>
            <a:pPr eaLnBrk="1" hangingPunct="1">
              <a:lnSpc>
                <a:spcPct val="80000"/>
              </a:lnSpc>
            </a:pPr>
            <a:r>
              <a:rPr lang="nl-NL" altLang="nl-NL" sz="800"/>
              <a:t>           BEWONER ZELF</a:t>
            </a:r>
          </a:p>
          <a:p>
            <a:pPr eaLnBrk="1" hangingPunct="1">
              <a:lnSpc>
                <a:spcPct val="80000"/>
              </a:lnSpc>
            </a:pPr>
            <a:r>
              <a:rPr lang="nl-NL" altLang="nl-NL" sz="800"/>
              <a:t>           FAMILIE</a:t>
            </a:r>
          </a:p>
          <a:p>
            <a:pPr eaLnBrk="1" hangingPunct="1">
              <a:lnSpc>
                <a:spcPct val="80000"/>
              </a:lnSpc>
            </a:pPr>
            <a:r>
              <a:rPr lang="nl-NL" altLang="nl-NL" sz="800"/>
              <a:t>		VERZORGING</a:t>
            </a:r>
          </a:p>
          <a:p>
            <a:pPr eaLnBrk="1" hangingPunct="1">
              <a:lnSpc>
                <a:spcPct val="80000"/>
              </a:lnSpc>
            </a:pPr>
            <a:r>
              <a:rPr lang="nl-NL" altLang="nl-NL" sz="800"/>
              <a:t>           HUISARTS</a:t>
            </a:r>
          </a:p>
          <a:p>
            <a:pPr eaLnBrk="1" hangingPunct="1">
              <a:lnSpc>
                <a:spcPct val="80000"/>
              </a:lnSpc>
            </a:pPr>
            <a:r>
              <a:rPr lang="nl-NL" altLang="nl-NL" sz="800"/>
              <a:t> VERGEETACHTIGHEID TOEGESCHREVEN</a:t>
            </a:r>
          </a:p>
          <a:p>
            <a:pPr eaLnBrk="1" hangingPunct="1">
              <a:lnSpc>
                <a:spcPct val="80000"/>
              </a:lnSpc>
            </a:pPr>
            <a:r>
              <a:rPr lang="nl-NL" altLang="nl-NL" sz="800"/>
              <a:t>   AAN	 MOEHEID</a:t>
            </a:r>
          </a:p>
          <a:p>
            <a:pPr eaLnBrk="1" hangingPunct="1">
              <a:lnSpc>
                <a:spcPct val="80000"/>
              </a:lnSpc>
            </a:pPr>
            <a:r>
              <a:rPr lang="nl-NL" altLang="nl-NL" sz="800"/>
              <a:t>	      VERSTROOIDHEID EN</a:t>
            </a:r>
          </a:p>
          <a:p>
            <a:pPr eaLnBrk="1" hangingPunct="1">
              <a:lnSpc>
                <a:spcPct val="80000"/>
              </a:lnSpc>
            </a:pPr>
            <a:r>
              <a:rPr lang="nl-NL" altLang="nl-NL" sz="800"/>
              <a:t>		 ‘DE OUDERDOM’</a:t>
            </a:r>
          </a:p>
          <a:p>
            <a:pPr eaLnBrk="1" hangingPunct="1">
              <a:lnSpc>
                <a:spcPct val="80000"/>
              </a:lnSpc>
            </a:pPr>
            <a:r>
              <a:rPr lang="nl-NL" altLang="nl-NL" sz="800"/>
              <a:t>VERGISSINGEN VALLEN NIET OP DOOR</a:t>
            </a:r>
          </a:p>
          <a:p>
            <a:pPr eaLnBrk="1" hangingPunct="1">
              <a:lnSpc>
                <a:spcPct val="80000"/>
              </a:lnSpc>
            </a:pPr>
            <a:r>
              <a:rPr lang="nl-NL" altLang="nl-NL" sz="800"/>
              <a:t>    </a:t>
            </a:r>
            <a:r>
              <a:rPr lang="nl-NL" altLang="nl-NL" sz="800" b="1" i="1"/>
              <a:t>MINDER SPONTAAN</a:t>
            </a:r>
            <a:r>
              <a:rPr lang="nl-NL" altLang="nl-NL" sz="800" i="1"/>
              <a:t> </a:t>
            </a:r>
          </a:p>
          <a:p>
            <a:pPr eaLnBrk="1" hangingPunct="1">
              <a:lnSpc>
                <a:spcPct val="80000"/>
              </a:lnSpc>
            </a:pPr>
            <a:r>
              <a:rPr lang="nl-NL" altLang="nl-NL" sz="800" i="1"/>
              <a:t>    </a:t>
            </a:r>
            <a:r>
              <a:rPr lang="nl-NL" altLang="nl-NL" sz="800"/>
              <a:t>EN </a:t>
            </a:r>
          </a:p>
          <a:p>
            <a:pPr eaLnBrk="1" hangingPunct="1">
              <a:lnSpc>
                <a:spcPct val="80000"/>
              </a:lnSpc>
            </a:pPr>
            <a:r>
              <a:rPr lang="nl-NL" altLang="nl-NL" sz="800"/>
              <a:t>    </a:t>
            </a:r>
            <a:r>
              <a:rPr lang="nl-NL" altLang="nl-NL" sz="800" b="1" i="1"/>
              <a:t>PASSIEF GEDRAG</a:t>
            </a:r>
          </a:p>
          <a:p>
            <a:pPr eaLnBrk="1" hangingPunct="1">
              <a:lnSpc>
                <a:spcPct val="80000"/>
              </a:lnSpc>
            </a:pPr>
            <a:r>
              <a:rPr lang="nl-NL" altLang="nl-NL" sz="800" b="1" i="1"/>
              <a:t>ACTIVITEITEN BUITEN DE DAGELIJKSE ROUTINE OM WORDEN HET LIEFST VERMEDEN</a:t>
            </a:r>
            <a:endParaRPr lang="nl-NL" altLang="nl-NL" sz="800" i="1"/>
          </a:p>
          <a:p>
            <a:pPr eaLnBrk="1" hangingPunct="1">
              <a:lnSpc>
                <a:spcPct val="80000"/>
              </a:lnSpc>
            </a:pPr>
            <a:br>
              <a:rPr lang="nl-NL" altLang="nl-NL" sz="800" i="1"/>
            </a:br>
            <a:r>
              <a:rPr lang="nl-NL" altLang="nl-NL" sz="800"/>
              <a:t>GEWONE VERGEETACHTIGHEID</a:t>
            </a:r>
          </a:p>
          <a:p>
            <a:pPr eaLnBrk="1" hangingPunct="1">
              <a:lnSpc>
                <a:spcPct val="80000"/>
              </a:lnSpc>
            </a:pPr>
            <a:r>
              <a:rPr lang="nl-NL" altLang="nl-NL" sz="800"/>
              <a:t>VERGEETACHTIG VOOR ONBELANGRIJKE FEITEN</a:t>
            </a:r>
          </a:p>
          <a:p>
            <a:pPr eaLnBrk="1" hangingPunct="1">
              <a:lnSpc>
                <a:spcPct val="80000"/>
              </a:lnSpc>
            </a:pPr>
            <a:r>
              <a:rPr lang="nl-NL" altLang="nl-NL" sz="800"/>
              <a:t>DETAILS SOMS VERGETEN</a:t>
            </a:r>
          </a:p>
          <a:p>
            <a:pPr eaLnBrk="1" hangingPunct="1">
              <a:lnSpc>
                <a:spcPct val="80000"/>
              </a:lnSpc>
            </a:pPr>
            <a:r>
              <a:rPr lang="nl-NL" altLang="nl-NL" sz="800"/>
              <a:t>VERGETEN FEITEN BEHOREN VAAK TOT VERRE VERLEDEN</a:t>
            </a:r>
          </a:p>
          <a:p>
            <a:pPr eaLnBrk="1" hangingPunct="1">
              <a:lnSpc>
                <a:spcPct val="80000"/>
              </a:lnSpc>
            </a:pPr>
            <a:r>
              <a:rPr lang="nl-NL" altLang="nl-NL" sz="800"/>
              <a:t> BESEF  </a:t>
            </a:r>
            <a:r>
              <a:rPr lang="nl-NL" altLang="nl-NL" sz="800">
                <a:sym typeface="Wingdings" panose="05000000000000000000" pitchFamily="2" charset="2"/>
              </a:rPr>
              <a:t></a:t>
            </a:r>
            <a:r>
              <a:rPr lang="nl-NL" altLang="nl-NL" sz="800"/>
              <a:t> EXCUSES</a:t>
            </a:r>
            <a:endParaRPr lang="nl-NL" altLang="nl-NL" sz="800" b="1"/>
          </a:p>
          <a:p>
            <a:pPr eaLnBrk="1" hangingPunct="1">
              <a:lnSpc>
                <a:spcPct val="80000"/>
              </a:lnSpc>
            </a:pPr>
            <a:r>
              <a:rPr lang="nl-NL" altLang="nl-NL" sz="800" b="1"/>
              <a:t>   GEEN</a:t>
            </a:r>
            <a:r>
              <a:rPr lang="nl-NL" altLang="nl-NL" sz="800"/>
              <a:t> ONTKENNING</a:t>
            </a:r>
            <a:r>
              <a:rPr lang="nl-NL" altLang="nl-NL" sz="800" i="1"/>
              <a:t>  </a:t>
            </a:r>
            <a:endParaRPr lang="nl-NL" altLang="nl-NL" sz="800"/>
          </a:p>
          <a:p>
            <a:pPr eaLnBrk="1" hangingPunct="1">
              <a:lnSpc>
                <a:spcPct val="80000"/>
              </a:lnSpc>
            </a:pPr>
            <a:r>
              <a:rPr lang="nl-NL" altLang="nl-NL" sz="800"/>
              <a:t>      GEEN (REDEN TOT) VERBERGEN</a:t>
            </a:r>
          </a:p>
          <a:p>
            <a:pPr eaLnBrk="1" hangingPunct="1">
              <a:lnSpc>
                <a:spcPct val="80000"/>
              </a:lnSpc>
            </a:pPr>
            <a:r>
              <a:rPr lang="nl-NL" altLang="nl-NL" sz="800"/>
              <a:t>NIET OP WOORD OF NAAM KOMEN, MAAR HET WEL WETEN</a:t>
            </a:r>
            <a:endParaRPr lang="nl-NL" altLang="nl-NL" sz="800" b="1"/>
          </a:p>
          <a:p>
            <a:pPr eaLnBrk="1" hangingPunct="1">
              <a:lnSpc>
                <a:spcPct val="80000"/>
              </a:lnSpc>
            </a:pPr>
            <a:r>
              <a:rPr lang="nl-NL" altLang="nl-NL" sz="800" b="1"/>
              <a:t>1. ERKENNING VAN DE KLACHT</a:t>
            </a:r>
          </a:p>
          <a:p>
            <a:pPr eaLnBrk="1" hangingPunct="1">
              <a:lnSpc>
                <a:spcPct val="80000"/>
              </a:lnSpc>
            </a:pPr>
            <a:r>
              <a:rPr lang="nl-NL" altLang="nl-NL" sz="800" b="1"/>
              <a:t>2. GEDACHTENGANG LOGISCH</a:t>
            </a:r>
          </a:p>
          <a:p>
            <a:pPr eaLnBrk="1" hangingPunct="1">
              <a:lnSpc>
                <a:spcPct val="80000"/>
              </a:lnSpc>
            </a:pPr>
            <a:r>
              <a:rPr lang="nl-NL" altLang="nl-NL" sz="800" b="1"/>
              <a:t>3. WÈL IN STAAT NIEUWE INFORMATIE </a:t>
            </a:r>
          </a:p>
          <a:p>
            <a:pPr eaLnBrk="1" hangingPunct="1">
              <a:lnSpc>
                <a:spcPct val="80000"/>
              </a:lnSpc>
            </a:pPr>
            <a:r>
              <a:rPr lang="nl-NL" altLang="nl-NL" sz="800" b="1"/>
              <a:t>    OP TE NEMEN</a:t>
            </a:r>
          </a:p>
          <a:p>
            <a:pPr eaLnBrk="1" hangingPunct="1">
              <a:lnSpc>
                <a:spcPct val="80000"/>
              </a:lnSpc>
            </a:pPr>
            <a:r>
              <a:rPr lang="nl-NL" altLang="nl-NL" sz="800" b="1"/>
              <a:t>DE EERSTE VERSCHIJNSELEN</a:t>
            </a:r>
            <a:endParaRPr lang="nl-NL" altLang="nl-NL" sz="800"/>
          </a:p>
          <a:p>
            <a:pPr eaLnBrk="1" hangingPunct="1">
              <a:lnSpc>
                <a:spcPct val="80000"/>
              </a:lnSpc>
            </a:pPr>
            <a:r>
              <a:rPr lang="nl-NL" altLang="nl-NL" sz="800"/>
              <a:t>VOORSTADIUM:</a:t>
            </a:r>
            <a:endParaRPr lang="nl-NL" altLang="nl-NL" sz="800" b="1"/>
          </a:p>
          <a:p>
            <a:pPr eaLnBrk="1" hangingPunct="1">
              <a:lnSpc>
                <a:spcPct val="80000"/>
              </a:lnSpc>
            </a:pPr>
            <a:r>
              <a:rPr lang="nl-NL" altLang="nl-NL" sz="800" b="1"/>
              <a:t>VERGETEN </a:t>
            </a:r>
            <a:r>
              <a:rPr lang="nl-NL" altLang="nl-NL" sz="800"/>
              <a:t>DINGEN UIT HET RECENTE VERLEDEN</a:t>
            </a:r>
            <a:endParaRPr lang="nl-NL" altLang="nl-NL" sz="800">
              <a:sym typeface="Wingdings" panose="05000000000000000000" pitchFamily="2" charset="2"/>
            </a:endParaRPr>
          </a:p>
          <a:p>
            <a:pPr eaLnBrk="1" hangingPunct="1">
              <a:lnSpc>
                <a:spcPct val="80000"/>
              </a:lnSpc>
            </a:pPr>
            <a:r>
              <a:rPr lang="nl-NL" altLang="nl-NL" sz="800">
                <a:sym typeface="Wingdings" panose="05000000000000000000" pitchFamily="2" charset="2"/>
              </a:rPr>
              <a:t></a:t>
            </a:r>
            <a:endParaRPr lang="nl-NL" altLang="nl-NL" sz="800"/>
          </a:p>
          <a:p>
            <a:pPr eaLnBrk="1" hangingPunct="1">
              <a:lnSpc>
                <a:spcPct val="80000"/>
              </a:lnSpc>
            </a:pPr>
            <a:r>
              <a:rPr lang="nl-NL" altLang="nl-NL" sz="800"/>
              <a:t>HINDERLIJK    </a:t>
            </a:r>
            <a:r>
              <a:rPr lang="nl-NL" altLang="nl-NL" sz="800">
                <a:sym typeface="Wingdings" panose="05000000000000000000" pitchFamily="2" charset="2"/>
              </a:rPr>
              <a:t></a:t>
            </a:r>
            <a:r>
              <a:rPr lang="nl-NL" altLang="nl-NL" sz="800"/>
              <a:t>            ONZEKER  </a:t>
            </a:r>
          </a:p>
          <a:p>
            <a:pPr eaLnBrk="1" hangingPunct="1">
              <a:lnSpc>
                <a:spcPct val="80000"/>
              </a:lnSpc>
            </a:pPr>
            <a:r>
              <a:rPr lang="nl-NL" altLang="nl-NL" sz="800"/>
              <a:t>                                        </a:t>
            </a:r>
          </a:p>
          <a:p>
            <a:pPr eaLnBrk="1" hangingPunct="1">
              <a:lnSpc>
                <a:spcPct val="80000"/>
              </a:lnSpc>
            </a:pPr>
            <a:r>
              <a:rPr lang="nl-NL" altLang="nl-NL" sz="800"/>
              <a:t>                                        </a:t>
            </a:r>
            <a:r>
              <a:rPr lang="nl-NL" altLang="nl-NL" sz="800" i="1"/>
              <a:t>PASSIEF</a:t>
            </a:r>
            <a:endParaRPr lang="nl-NL" altLang="nl-NL" sz="800"/>
          </a:p>
          <a:p>
            <a:pPr eaLnBrk="1" hangingPunct="1">
              <a:lnSpc>
                <a:spcPct val="80000"/>
              </a:lnSpc>
            </a:pPr>
            <a:r>
              <a:rPr lang="nl-NL" altLang="nl-NL" sz="800"/>
              <a:t> </a:t>
            </a:r>
            <a:endParaRPr lang="nl-NL" altLang="nl-NL" sz="800">
              <a:sym typeface="Wingdings" panose="05000000000000000000" pitchFamily="2" charset="2"/>
            </a:endParaRPr>
          </a:p>
          <a:p>
            <a:pPr eaLnBrk="1" hangingPunct="1">
              <a:lnSpc>
                <a:spcPct val="80000"/>
              </a:lnSpc>
            </a:pPr>
            <a:r>
              <a:rPr lang="nl-NL" altLang="nl-NL" sz="800">
                <a:sym typeface="Wingdings" panose="05000000000000000000" pitchFamily="2" charset="2"/>
              </a:rPr>
              <a:t></a:t>
            </a:r>
            <a:endParaRPr lang="nl-NL" altLang="nl-NL" sz="800"/>
          </a:p>
          <a:p>
            <a:pPr eaLnBrk="1" hangingPunct="1">
              <a:lnSpc>
                <a:spcPct val="80000"/>
              </a:lnSpc>
            </a:pPr>
            <a:r>
              <a:rPr lang="nl-NL" altLang="nl-NL" sz="800"/>
              <a:t>VOLDOEN NIET MEER AAN EISEN VAN ZICHZELF, FAMILIE , VERZORGING   </a:t>
            </a:r>
            <a:endParaRPr lang="nl-NL" altLang="nl-NL" sz="800" i="1"/>
          </a:p>
          <a:p>
            <a:pPr eaLnBrk="1" hangingPunct="1">
              <a:lnSpc>
                <a:spcPct val="80000"/>
              </a:lnSpc>
            </a:pPr>
            <a:r>
              <a:rPr lang="nl-NL" altLang="nl-NL" sz="800" i="1"/>
              <a:t>BOOS, VERDRIETIG, ANGSTIG, SOMBER</a:t>
            </a:r>
            <a:endParaRPr lang="nl-NL" altLang="nl-NL" sz="800">
              <a:sym typeface="Wingdings" panose="05000000000000000000" pitchFamily="2" charset="2"/>
            </a:endParaRPr>
          </a:p>
          <a:p>
            <a:pPr eaLnBrk="1" hangingPunct="1">
              <a:lnSpc>
                <a:spcPct val="80000"/>
              </a:lnSpc>
            </a:pPr>
            <a:r>
              <a:rPr lang="nl-NL" altLang="nl-NL" sz="800">
                <a:sym typeface="Wingdings" panose="05000000000000000000" pitchFamily="2" charset="2"/>
              </a:rPr>
              <a:t></a:t>
            </a:r>
            <a:endParaRPr lang="nl-NL" altLang="nl-NL" sz="800"/>
          </a:p>
          <a:p>
            <a:pPr eaLnBrk="1" hangingPunct="1">
              <a:lnSpc>
                <a:spcPct val="80000"/>
              </a:lnSpc>
            </a:pPr>
            <a:r>
              <a:rPr lang="nl-NL" altLang="nl-NL" sz="800"/>
              <a:t>TERUGTREKKEN  UIT ANGST OM FOUTEN TE MAKEN </a:t>
            </a:r>
          </a:p>
          <a:p>
            <a:pPr eaLnBrk="1" hangingPunct="1">
              <a:lnSpc>
                <a:spcPct val="80000"/>
              </a:lnSpc>
            </a:pPr>
            <a:r>
              <a:rPr lang="nl-NL" altLang="nl-NL" sz="800"/>
              <a:t>FAMILIE:     “DOE TOCH JE BEST”</a:t>
            </a:r>
          </a:p>
          <a:p>
            <a:pPr eaLnBrk="1" hangingPunct="1">
              <a:lnSpc>
                <a:spcPct val="80000"/>
              </a:lnSpc>
            </a:pPr>
            <a:r>
              <a:rPr lang="nl-NL" altLang="nl-NL" sz="800"/>
              <a:t>		        “DENK TOCH EENS NA”</a:t>
            </a:r>
          </a:p>
          <a:p>
            <a:pPr eaLnBrk="1" hangingPunct="1">
              <a:lnSpc>
                <a:spcPct val="80000"/>
              </a:lnSpc>
            </a:pPr>
            <a:r>
              <a:rPr lang="nl-NL" altLang="nl-NL" sz="800"/>
              <a:t>BEWONER:  “ER IS HEUS NIETS MET ME  </a:t>
            </a:r>
          </a:p>
          <a:p>
            <a:pPr eaLnBrk="1" hangingPunct="1">
              <a:lnSpc>
                <a:spcPct val="80000"/>
              </a:lnSpc>
            </a:pPr>
            <a:r>
              <a:rPr lang="nl-NL" altLang="nl-NL" sz="800"/>
              <a:t>   	                AAN DE HAND”</a:t>
            </a:r>
          </a:p>
          <a:p>
            <a:pPr eaLnBrk="1" hangingPunct="1">
              <a:lnSpc>
                <a:spcPct val="80000"/>
              </a:lnSpc>
            </a:pPr>
            <a:r>
              <a:rPr lang="nl-NL" altLang="nl-NL" sz="800"/>
              <a:t>VROEGE SYMPTOMEN</a:t>
            </a:r>
            <a:endParaRPr lang="nl-NL" altLang="nl-NL" sz="800">
              <a:sym typeface="Wingdings" panose="05000000000000000000" pitchFamily="2" charset="2"/>
            </a:endParaRPr>
          </a:p>
          <a:p>
            <a:pPr eaLnBrk="1" hangingPunct="1">
              <a:lnSpc>
                <a:spcPct val="80000"/>
              </a:lnSpc>
            </a:pPr>
            <a:r>
              <a:rPr lang="nl-NL" altLang="nl-NL" sz="800">
                <a:sym typeface="Wingdings" panose="05000000000000000000" pitchFamily="2" charset="2"/>
              </a:rPr>
              <a:t></a:t>
            </a:r>
            <a:endParaRPr lang="nl-NL" altLang="nl-NL" sz="800"/>
          </a:p>
          <a:p>
            <a:pPr eaLnBrk="1" hangingPunct="1">
              <a:lnSpc>
                <a:spcPct val="80000"/>
              </a:lnSpc>
            </a:pPr>
            <a:r>
              <a:rPr lang="nl-NL" altLang="nl-NL" sz="800"/>
              <a:t>INTERESSE vermindering</a:t>
            </a:r>
          </a:p>
          <a:p>
            <a:pPr eaLnBrk="1" hangingPunct="1">
              <a:lnSpc>
                <a:spcPct val="80000"/>
              </a:lnSpc>
            </a:pPr>
            <a:r>
              <a:rPr lang="nl-NL" altLang="nl-NL" sz="800"/>
              <a:t>VERMIJDEN BESLISSINGEN</a:t>
            </a:r>
          </a:p>
          <a:p>
            <a:pPr eaLnBrk="1" hangingPunct="1">
              <a:lnSpc>
                <a:spcPct val="80000"/>
              </a:lnSpc>
            </a:pPr>
            <a:r>
              <a:rPr lang="nl-NL" altLang="nl-NL" sz="800"/>
              <a:t>PRIKKELBAARHEID</a:t>
            </a:r>
            <a:endParaRPr lang="nl-NL" altLang="nl-NL" sz="800" i="1"/>
          </a:p>
          <a:p>
            <a:pPr eaLnBrk="1" hangingPunct="1">
              <a:lnSpc>
                <a:spcPct val="80000"/>
              </a:lnSpc>
            </a:pPr>
            <a:r>
              <a:rPr lang="nl-NL" altLang="nl-NL" sz="800" i="1"/>
              <a:t>VERGEETACHTIGHEID WEINIG OPVALLEND</a:t>
            </a:r>
          </a:p>
          <a:p>
            <a:pPr eaLnBrk="1" hangingPunct="1">
              <a:lnSpc>
                <a:spcPct val="80000"/>
              </a:lnSpc>
            </a:pPr>
            <a:r>
              <a:rPr lang="nl-NL" altLang="nl-NL" sz="800" i="1"/>
              <a:t>CONFABULATIES</a:t>
            </a:r>
            <a:endParaRPr lang="nl-NL" altLang="nl-NL" sz="800"/>
          </a:p>
          <a:p>
            <a:pPr eaLnBrk="1" hangingPunct="1">
              <a:lnSpc>
                <a:spcPct val="80000"/>
              </a:lnSpc>
            </a:pPr>
            <a:r>
              <a:rPr lang="nl-NL" altLang="nl-NL" sz="800"/>
              <a:t>LATER:	GEHEUGEN vermindering OPVALLEND</a:t>
            </a:r>
          </a:p>
          <a:p>
            <a:pPr eaLnBrk="1" hangingPunct="1">
              <a:lnSpc>
                <a:spcPct val="80000"/>
              </a:lnSpc>
            </a:pPr>
            <a:r>
              <a:rPr lang="nl-NL" altLang="nl-NL" sz="800"/>
              <a:t>			RECENTE informatie moeilijk </a:t>
            </a:r>
          </a:p>
          <a:p>
            <a:pPr eaLnBrk="1" hangingPunct="1">
              <a:lnSpc>
                <a:spcPct val="80000"/>
              </a:lnSpc>
            </a:pPr>
            <a:r>
              <a:rPr lang="nl-NL" altLang="nl-NL" sz="800"/>
              <a:t>			VROEGE JEUGD herinnering goed </a:t>
            </a:r>
          </a:p>
          <a:p>
            <a:pPr eaLnBrk="1" hangingPunct="1">
              <a:lnSpc>
                <a:spcPct val="80000"/>
              </a:lnSpc>
            </a:pPr>
            <a:r>
              <a:rPr lang="nl-NL" altLang="nl-NL" sz="800"/>
              <a:t>			DESORIËNTATIE - in TIJD</a:t>
            </a:r>
          </a:p>
          <a:p>
            <a:pPr eaLnBrk="1" hangingPunct="1">
              <a:lnSpc>
                <a:spcPct val="80000"/>
              </a:lnSpc>
            </a:pPr>
            <a:r>
              <a:rPr lang="nl-NL" altLang="nl-NL" sz="800"/>
              <a:t>			in plaats (alleen in vreemde omgeving)</a:t>
            </a:r>
          </a:p>
          <a:p>
            <a:pPr eaLnBrk="1" hangingPunct="1">
              <a:lnSpc>
                <a:spcPct val="80000"/>
              </a:lnSpc>
            </a:pPr>
            <a:r>
              <a:rPr lang="nl-NL" altLang="nl-NL" sz="800"/>
              <a:t>BEGINSTADIUM:</a:t>
            </a:r>
            <a:endParaRPr lang="nl-NL" altLang="nl-NL" sz="800" i="1"/>
          </a:p>
          <a:p>
            <a:pPr eaLnBrk="1" hangingPunct="1">
              <a:lnSpc>
                <a:spcPct val="80000"/>
              </a:lnSpc>
            </a:pPr>
            <a:r>
              <a:rPr lang="nl-NL" altLang="nl-NL" sz="800" i="1"/>
              <a:t>COMBINATIE GEHEUGEN MET APATHIE</a:t>
            </a:r>
          </a:p>
          <a:p>
            <a:pPr eaLnBrk="1" hangingPunct="1">
              <a:lnSpc>
                <a:spcPct val="80000"/>
              </a:lnSpc>
            </a:pPr>
            <a:r>
              <a:rPr lang="nl-NL" altLang="nl-NL" sz="800" i="1"/>
              <a:t>EN</a:t>
            </a:r>
          </a:p>
          <a:p>
            <a:pPr eaLnBrk="1" hangingPunct="1">
              <a:lnSpc>
                <a:spcPct val="80000"/>
              </a:lnSpc>
            </a:pPr>
            <a:r>
              <a:rPr lang="nl-NL" altLang="nl-NL" sz="800" i="1"/>
              <a:t>LOGISCH REDENEREN MINDER</a:t>
            </a:r>
          </a:p>
          <a:p>
            <a:pPr eaLnBrk="1" hangingPunct="1">
              <a:lnSpc>
                <a:spcPct val="80000"/>
              </a:lnSpc>
            </a:pPr>
            <a:r>
              <a:rPr lang="nl-NL" altLang="nl-NL" sz="800" i="1"/>
              <a:t>later ook</a:t>
            </a:r>
          </a:p>
          <a:p>
            <a:pPr eaLnBrk="1" hangingPunct="1">
              <a:lnSpc>
                <a:spcPct val="80000"/>
              </a:lnSpc>
            </a:pPr>
            <a:r>
              <a:rPr lang="nl-NL" altLang="nl-NL" sz="800" i="1"/>
              <a:t>PERSOONLIJKSHEIDSVERANDERINGEN</a:t>
            </a:r>
            <a:endParaRPr lang="nl-NL" altLang="nl-NL" sz="800"/>
          </a:p>
          <a:p>
            <a:pPr eaLnBrk="1" hangingPunct="1">
              <a:lnSpc>
                <a:spcPct val="80000"/>
              </a:lnSpc>
            </a:pPr>
            <a:r>
              <a:rPr lang="nl-NL" altLang="nl-NL" sz="800"/>
              <a:t>PASSIEVER, GROVER, ANGSTIGER, MINDER SPONTAAN</a:t>
            </a:r>
          </a:p>
          <a:p>
            <a:pPr eaLnBrk="1" hangingPunct="1">
              <a:lnSpc>
                <a:spcPct val="80000"/>
              </a:lnSpc>
            </a:pPr>
            <a:br>
              <a:rPr lang="nl-NL" altLang="nl-NL" sz="800"/>
            </a:br>
            <a:r>
              <a:rPr lang="nl-NL" altLang="nl-NL" sz="800"/>
              <a:t>ALERT ZIJN OP:</a:t>
            </a:r>
            <a:endParaRPr lang="nl-NL" altLang="nl-NL" sz="800" b="1"/>
          </a:p>
          <a:p>
            <a:pPr eaLnBrk="1" hangingPunct="1">
              <a:lnSpc>
                <a:spcPct val="80000"/>
              </a:lnSpc>
            </a:pPr>
            <a:r>
              <a:rPr lang="nl-NL" altLang="nl-NL" sz="800" b="1"/>
              <a:t>EIGEN INTUÏTIE</a:t>
            </a:r>
            <a:endParaRPr lang="nl-NL" altLang="nl-NL" sz="800"/>
          </a:p>
          <a:p>
            <a:pPr eaLnBrk="1" hangingPunct="1">
              <a:lnSpc>
                <a:spcPct val="80000"/>
              </a:lnSpc>
            </a:pPr>
            <a:r>
              <a:rPr lang="nl-NL" altLang="nl-NL" sz="800"/>
              <a:t>“Mw. is niet meer de mw. zoals ik haar ken”</a:t>
            </a:r>
            <a:endParaRPr lang="nl-NL" altLang="nl-NL" sz="800" b="1"/>
          </a:p>
          <a:p>
            <a:pPr eaLnBrk="1" hangingPunct="1">
              <a:lnSpc>
                <a:spcPct val="80000"/>
              </a:lnSpc>
            </a:pPr>
            <a:r>
              <a:rPr lang="nl-NL" altLang="nl-NL" sz="800" b="1"/>
              <a:t>MOEIZAME OMGANG</a:t>
            </a:r>
            <a:r>
              <a:rPr lang="nl-NL" altLang="nl-NL" sz="800"/>
              <a:t> </a:t>
            </a:r>
          </a:p>
          <a:p>
            <a:pPr eaLnBrk="1" hangingPunct="1">
              <a:lnSpc>
                <a:spcPct val="80000"/>
              </a:lnSpc>
            </a:pPr>
            <a:r>
              <a:rPr lang="nl-NL" altLang="nl-NL" sz="800"/>
              <a:t>  PERSONEEL en MEDEBEWONERS</a:t>
            </a:r>
          </a:p>
          <a:p>
            <a:pPr eaLnBrk="1" hangingPunct="1">
              <a:lnSpc>
                <a:spcPct val="80000"/>
              </a:lnSpc>
            </a:pPr>
            <a:r>
              <a:rPr lang="nl-NL" altLang="nl-NL" sz="800"/>
              <a:t>  Verwarring over en weer</a:t>
            </a:r>
            <a:endParaRPr lang="nl-NL" altLang="nl-NL" sz="800" b="1"/>
          </a:p>
          <a:p>
            <a:pPr eaLnBrk="1" hangingPunct="1">
              <a:lnSpc>
                <a:spcPct val="80000"/>
              </a:lnSpc>
            </a:pPr>
            <a:r>
              <a:rPr lang="nl-NL" altLang="nl-NL" sz="800" b="1"/>
              <a:t>PASSIVITEIT</a:t>
            </a:r>
          </a:p>
          <a:p>
            <a:pPr eaLnBrk="1" hangingPunct="1">
              <a:lnSpc>
                <a:spcPct val="80000"/>
              </a:lnSpc>
            </a:pPr>
            <a:r>
              <a:rPr lang="nl-NL" altLang="nl-NL" sz="800" b="1"/>
              <a:t>UIT BALANS </a:t>
            </a:r>
            <a:r>
              <a:rPr lang="nl-NL" altLang="nl-NL" sz="800"/>
              <a:t>in reactie OP  </a:t>
            </a:r>
            <a:r>
              <a:rPr lang="nl-NL" altLang="nl-NL" sz="800">
                <a:sym typeface="Monotype Sorts" charset="2"/>
              </a:rPr>
              <a:t></a:t>
            </a:r>
            <a:r>
              <a:rPr lang="nl-NL" altLang="nl-NL" sz="800"/>
              <a:t> PARTNER, BUURVROUW, FRACTUUR OF ANDERE INGRIJPENDE LICHAMELIJKE ACHTERUITGANG, VERHUIZING</a:t>
            </a:r>
            <a:endParaRPr lang="nl-NL" altLang="nl-NL" sz="800" b="1"/>
          </a:p>
          <a:p>
            <a:pPr eaLnBrk="1" hangingPunct="1">
              <a:lnSpc>
                <a:spcPct val="80000"/>
              </a:lnSpc>
            </a:pPr>
            <a:r>
              <a:rPr lang="nl-NL" altLang="nl-NL" sz="800" b="1"/>
              <a:t>ONZEKER</a:t>
            </a:r>
            <a:r>
              <a:rPr lang="nl-NL" altLang="nl-NL" sz="800"/>
              <a:t> GEDRAG, DEZELFDE VRAGEN STELLEN, </a:t>
            </a:r>
            <a:r>
              <a:rPr lang="nl-NL" altLang="nl-NL" sz="800" b="1"/>
              <a:t>HERHALEN</a:t>
            </a:r>
          </a:p>
          <a:p>
            <a:pPr eaLnBrk="1" hangingPunct="1">
              <a:lnSpc>
                <a:spcPct val="80000"/>
              </a:lnSpc>
            </a:pPr>
            <a:r>
              <a:rPr lang="nl-NL" altLang="nl-NL" sz="800" b="1"/>
              <a:t>ISOLEREN</a:t>
            </a:r>
            <a:r>
              <a:rPr lang="nl-NL" altLang="nl-NL" sz="800"/>
              <a:t>, “GEEN ZIN”</a:t>
            </a:r>
            <a:endParaRPr lang="nl-NL" altLang="nl-NL" sz="800" b="1"/>
          </a:p>
          <a:p>
            <a:pPr eaLnBrk="1" hangingPunct="1">
              <a:lnSpc>
                <a:spcPct val="80000"/>
              </a:lnSpc>
            </a:pPr>
            <a:r>
              <a:rPr lang="nl-NL" altLang="nl-NL" sz="800" b="1"/>
              <a:t>EETLUST</a:t>
            </a:r>
            <a:r>
              <a:rPr lang="nl-NL" altLang="nl-NL" sz="800"/>
              <a:t> VERMINDERING</a:t>
            </a:r>
            <a:endParaRPr lang="nl-NL" altLang="nl-NL" sz="800" b="1"/>
          </a:p>
          <a:p>
            <a:pPr eaLnBrk="1" hangingPunct="1">
              <a:lnSpc>
                <a:spcPct val="80000"/>
              </a:lnSpc>
            </a:pPr>
            <a:r>
              <a:rPr lang="nl-NL" altLang="nl-NL" sz="800" b="1"/>
              <a:t>INPRENTINGSSTOORNISSEN</a:t>
            </a:r>
            <a:endParaRPr lang="nl-NL" altLang="nl-NL" sz="800"/>
          </a:p>
          <a:p>
            <a:pPr eaLnBrk="1" hangingPunct="1">
              <a:lnSpc>
                <a:spcPct val="80000"/>
              </a:lnSpc>
            </a:pPr>
            <a:r>
              <a:rPr lang="nl-NL" altLang="nl-NL" sz="800"/>
              <a:t>   HOE SMAAKTE HET ETEN?</a:t>
            </a:r>
          </a:p>
          <a:p>
            <a:pPr eaLnBrk="1" hangingPunct="1">
              <a:lnSpc>
                <a:spcPct val="80000"/>
              </a:lnSpc>
            </a:pPr>
            <a:r>
              <a:rPr lang="nl-NL" altLang="nl-NL" sz="800"/>
              <a:t>   WELKE GROENTEN OP MENU?</a:t>
            </a:r>
          </a:p>
          <a:p>
            <a:pPr eaLnBrk="1" hangingPunct="1">
              <a:lnSpc>
                <a:spcPct val="80000"/>
              </a:lnSpc>
            </a:pPr>
            <a:r>
              <a:rPr lang="nl-NL" altLang="nl-NL" sz="800"/>
              <a:t>   HOE WAS HET UITSTAPJE GISTEREN?</a:t>
            </a:r>
          </a:p>
          <a:p>
            <a:pPr eaLnBrk="1" hangingPunct="1">
              <a:lnSpc>
                <a:spcPct val="80000"/>
              </a:lnSpc>
            </a:pPr>
            <a:r>
              <a:rPr lang="nl-NL" altLang="nl-NL" sz="800"/>
              <a:t>   WAAR BENT U GEWEEST?</a:t>
            </a:r>
          </a:p>
          <a:p>
            <a:pPr eaLnBrk="1" hangingPunct="1">
              <a:lnSpc>
                <a:spcPct val="80000"/>
              </a:lnSpc>
            </a:pPr>
            <a:r>
              <a:rPr lang="nl-NL" altLang="nl-NL" sz="800"/>
              <a:t>BEHANDELBARE OORZAKEN VAN DEMENTIE</a:t>
            </a:r>
          </a:p>
          <a:p>
            <a:pPr eaLnBrk="1" hangingPunct="1">
              <a:lnSpc>
                <a:spcPct val="80000"/>
              </a:lnSpc>
            </a:pPr>
            <a:r>
              <a:rPr lang="nl-NL" altLang="nl-NL" sz="800"/>
              <a:t>DEPRESSIE</a:t>
            </a:r>
          </a:p>
          <a:p>
            <a:pPr eaLnBrk="1" hangingPunct="1">
              <a:lnSpc>
                <a:spcPct val="80000"/>
              </a:lnSpc>
            </a:pPr>
            <a:r>
              <a:rPr lang="nl-NL" altLang="nl-NL" sz="800"/>
              <a:t>GENEESMIDDELENVERGIFTIGING</a:t>
            </a:r>
          </a:p>
          <a:p>
            <a:pPr eaLnBrk="1" hangingPunct="1">
              <a:lnSpc>
                <a:spcPct val="80000"/>
              </a:lnSpc>
            </a:pPr>
            <a:r>
              <a:rPr lang="nl-NL" altLang="nl-NL" sz="800"/>
              <a:t>VITAMINEN B12 TEKORT</a:t>
            </a:r>
          </a:p>
          <a:p>
            <a:pPr eaLnBrk="1" hangingPunct="1">
              <a:lnSpc>
                <a:spcPct val="80000"/>
              </a:lnSpc>
            </a:pPr>
            <a:r>
              <a:rPr lang="nl-NL" altLang="nl-NL" sz="800"/>
              <a:t>INFECTIE HERSENEN</a:t>
            </a:r>
          </a:p>
          <a:p>
            <a:pPr eaLnBrk="1" hangingPunct="1">
              <a:lnSpc>
                <a:spcPct val="80000"/>
              </a:lnSpc>
            </a:pPr>
            <a:r>
              <a:rPr lang="nl-NL" altLang="nl-NL" sz="800"/>
              <a:t>HERSENTUMOREN (GOEDAARDIG)</a:t>
            </a:r>
          </a:p>
          <a:p>
            <a:pPr eaLnBrk="1" hangingPunct="1">
              <a:lnSpc>
                <a:spcPct val="80000"/>
              </a:lnSpc>
            </a:pPr>
            <a:br>
              <a:rPr lang="nl-NL" altLang="nl-NL" sz="800"/>
            </a:br>
            <a:r>
              <a:rPr lang="nl-NL" altLang="nl-NL" sz="800" b="1"/>
              <a:t>Aandacht bij het onthouden</a:t>
            </a:r>
            <a:endParaRPr lang="nl-NL" altLang="nl-NL" sz="800"/>
          </a:p>
          <a:p>
            <a:pPr eaLnBrk="1" hangingPunct="1">
              <a:lnSpc>
                <a:spcPct val="80000"/>
              </a:lnSpc>
            </a:pPr>
            <a:r>
              <a:rPr lang="nl-NL" altLang="nl-NL" sz="800"/>
              <a:t>Je zit in een les en ondertussen maak je je zorgen over je oma die ziek is geworden en gisteren werd opgenomen in het ziekenhuis. Hetgeen de docente vertelt gaat “je ene oor in en het andere weer uit”. </a:t>
            </a:r>
          </a:p>
          <a:p>
            <a:pPr eaLnBrk="1" hangingPunct="1">
              <a:lnSpc>
                <a:spcPct val="80000"/>
              </a:lnSpc>
            </a:pPr>
            <a:r>
              <a:rPr lang="nl-NL" altLang="nl-NL" sz="800"/>
              <a:t>Het zal je mogelijk moeite kosten, met de aantekeningen die je maakte tijdens de les, de lesstof helemaal te begrijpen.</a:t>
            </a:r>
            <a:endParaRPr lang="nl-NL" altLang="nl-NL" sz="800" b="1"/>
          </a:p>
          <a:p>
            <a:pPr eaLnBrk="1" hangingPunct="1">
              <a:lnSpc>
                <a:spcPct val="80000"/>
              </a:lnSpc>
            </a:pPr>
            <a:r>
              <a:rPr lang="nl-NL" altLang="nl-NL" sz="800" b="1"/>
              <a:t>Demonstratie: de omvang van het korte-termijngeheugen</a:t>
            </a:r>
            <a:endParaRPr lang="nl-NL" altLang="nl-NL" sz="800"/>
          </a:p>
          <a:p>
            <a:pPr eaLnBrk="1" hangingPunct="1">
              <a:lnSpc>
                <a:spcPct val="80000"/>
              </a:lnSpc>
            </a:pPr>
            <a:r>
              <a:rPr lang="nl-NL" altLang="nl-NL" sz="800"/>
              <a:t>Lees hardop de bovenste rij, in een rustig tempo van ongeveer een cijfer per seconde. Probeer ze vervolgens direkt te herhalen, terwijl je niet naar de cijfers kijkt.</a:t>
            </a:r>
          </a:p>
          <a:p>
            <a:pPr eaLnBrk="1" hangingPunct="1">
              <a:lnSpc>
                <a:spcPct val="80000"/>
              </a:lnSpc>
            </a:pPr>
            <a:r>
              <a:rPr lang="nl-NL" altLang="nl-NL" sz="800"/>
              <a:t>4-  9 - 1</a:t>
            </a:r>
          </a:p>
          <a:p>
            <a:pPr eaLnBrk="1" hangingPunct="1">
              <a:lnSpc>
                <a:spcPct val="80000"/>
              </a:lnSpc>
            </a:pPr>
            <a:r>
              <a:rPr lang="nl-NL" altLang="nl-NL" sz="800"/>
              <a:t>5-  4 - 2</a:t>
            </a:r>
          </a:p>
          <a:p>
            <a:pPr eaLnBrk="1" hangingPunct="1">
              <a:lnSpc>
                <a:spcPct val="80000"/>
              </a:lnSpc>
            </a:pPr>
            <a:r>
              <a:rPr lang="nl-NL" altLang="nl-NL" sz="800"/>
              <a:t>5 - 3 - 2 - 4</a:t>
            </a:r>
          </a:p>
          <a:p>
            <a:pPr eaLnBrk="1" hangingPunct="1">
              <a:lnSpc>
                <a:spcPct val="80000"/>
              </a:lnSpc>
            </a:pPr>
            <a:r>
              <a:rPr lang="nl-NL" altLang="nl-NL" sz="800"/>
              <a:t>6 - 1 - 9  -5</a:t>
            </a:r>
          </a:p>
          <a:p>
            <a:pPr eaLnBrk="1" hangingPunct="1">
              <a:lnSpc>
                <a:spcPct val="80000"/>
              </a:lnSpc>
            </a:pPr>
            <a:r>
              <a:rPr lang="nl-NL" altLang="nl-NL" sz="800"/>
              <a:t>3 - 1 - 6 - 2 -7</a:t>
            </a:r>
          </a:p>
          <a:p>
            <a:pPr eaLnBrk="1" hangingPunct="1">
              <a:lnSpc>
                <a:spcPct val="80000"/>
              </a:lnSpc>
            </a:pPr>
            <a:r>
              <a:rPr lang="nl-NL" altLang="nl-NL" sz="800"/>
              <a:t>6 - 4 - 9 - 2 -5</a:t>
            </a:r>
          </a:p>
          <a:p>
            <a:pPr eaLnBrk="1" hangingPunct="1">
              <a:lnSpc>
                <a:spcPct val="80000"/>
              </a:lnSpc>
            </a:pPr>
            <a:r>
              <a:rPr lang="nl-NL" altLang="nl-NL" sz="800"/>
              <a:t>5 - 8 - 4 - 6 -3 -2</a:t>
            </a:r>
          </a:p>
          <a:p>
            <a:pPr eaLnBrk="1" hangingPunct="1">
              <a:lnSpc>
                <a:spcPct val="80000"/>
              </a:lnSpc>
            </a:pPr>
            <a:r>
              <a:rPr lang="nl-NL" altLang="nl-NL" sz="800"/>
              <a:t>2 - 4 - 1 - 3 -9 -6</a:t>
            </a:r>
          </a:p>
          <a:p>
            <a:pPr eaLnBrk="1" hangingPunct="1">
              <a:lnSpc>
                <a:spcPct val="80000"/>
              </a:lnSpc>
            </a:pPr>
            <a:r>
              <a:rPr lang="nl-NL" altLang="nl-NL" sz="800"/>
              <a:t>6 - 8 - 7 - 5 -3 -1 -9</a:t>
            </a:r>
          </a:p>
          <a:p>
            <a:pPr eaLnBrk="1" hangingPunct="1">
              <a:lnSpc>
                <a:spcPct val="80000"/>
              </a:lnSpc>
            </a:pPr>
            <a:r>
              <a:rPr lang="nl-NL" altLang="nl-NL" sz="800"/>
              <a:t>3 - 7 - 6 - 4 -2 -9 -5</a:t>
            </a:r>
          </a:p>
          <a:p>
            <a:pPr eaLnBrk="1" hangingPunct="1">
              <a:lnSpc>
                <a:spcPct val="80000"/>
              </a:lnSpc>
            </a:pPr>
            <a:r>
              <a:rPr lang="nl-NL" altLang="nl-NL" sz="800"/>
              <a:t>4 - 9 - 8  -1 -2 -5 -3 -6</a:t>
            </a:r>
          </a:p>
          <a:p>
            <a:pPr eaLnBrk="1" hangingPunct="1">
              <a:lnSpc>
                <a:spcPct val="80000"/>
              </a:lnSpc>
            </a:pPr>
            <a:r>
              <a:rPr lang="nl-NL" altLang="nl-NL" sz="800"/>
              <a:t>2 - 9 - 1  -8 -7 -7 -5 -3</a:t>
            </a:r>
          </a:p>
          <a:p>
            <a:pPr eaLnBrk="1" hangingPunct="1">
              <a:lnSpc>
                <a:spcPct val="80000"/>
              </a:lnSpc>
            </a:pPr>
            <a:r>
              <a:rPr lang="nl-NL" altLang="nl-NL" sz="800"/>
              <a:t>5-  7-  9 – 11- 13- 15 -17- 19- 21</a:t>
            </a:r>
            <a:endParaRPr lang="nl-NL" altLang="nl-NL" sz="800" b="1"/>
          </a:p>
          <a:p>
            <a:pPr eaLnBrk="1" hangingPunct="1">
              <a:lnSpc>
                <a:spcPct val="80000"/>
              </a:lnSpc>
            </a:pPr>
            <a:r>
              <a:rPr lang="nl-NL" altLang="nl-NL" sz="800" b="1"/>
              <a:t>Aanwijzingen bij het onthouden</a:t>
            </a:r>
            <a:endParaRPr lang="nl-NL" altLang="nl-NL" sz="800"/>
          </a:p>
          <a:p>
            <a:pPr eaLnBrk="1" hangingPunct="1">
              <a:lnSpc>
                <a:spcPct val="80000"/>
              </a:lnSpc>
            </a:pPr>
            <a:r>
              <a:rPr lang="nl-NL" altLang="nl-NL" sz="800"/>
              <a:t>Bedenk een situatie waarbij het niet lukte om je zelfstandig iets te herinneren, maar met een hint (woord, geluid, gevoel, geur of smaak) wel.</a:t>
            </a:r>
          </a:p>
          <a:p>
            <a:pPr eaLnBrk="1" hangingPunct="1">
              <a:lnSpc>
                <a:spcPct val="80000"/>
              </a:lnSpc>
            </a:pPr>
            <a:r>
              <a:rPr lang="nl-NL" altLang="nl-NL" sz="800"/>
              <a:t>Doordat de telefoon gaat bedenk je je opeens weer dat je van plan bent een vriendin te bellen om de huiswerkopdracht door te geven.</a:t>
            </a:r>
            <a:endParaRPr lang="nl-NL" altLang="nl-NL" sz="800" b="1"/>
          </a:p>
          <a:p>
            <a:pPr eaLnBrk="1" hangingPunct="1">
              <a:lnSpc>
                <a:spcPct val="80000"/>
              </a:lnSpc>
            </a:pPr>
            <a:r>
              <a:rPr lang="nl-NL" altLang="nl-NL" sz="800" b="1"/>
              <a:t>De omgeving bij het onthouden</a:t>
            </a:r>
            <a:endParaRPr lang="nl-NL" altLang="nl-NL" sz="800"/>
          </a:p>
          <a:p>
            <a:pPr eaLnBrk="1" hangingPunct="1">
              <a:lnSpc>
                <a:spcPct val="80000"/>
              </a:lnSpc>
            </a:pPr>
            <a:r>
              <a:rPr lang="nl-NL" altLang="nl-NL" sz="800"/>
              <a:t>Bedenk een situatie waarin je hebt ervaren dat teruggaan naar de omgeving waarin je iets hebt opgenomen, behulpzaam is bij het opdiepen van de herinnering.</a:t>
            </a:r>
          </a:p>
          <a:p>
            <a:pPr eaLnBrk="1" hangingPunct="1">
              <a:lnSpc>
                <a:spcPct val="80000"/>
              </a:lnSpc>
            </a:pPr>
            <a:r>
              <a:rPr lang="nl-NL" altLang="nl-NL" sz="800"/>
              <a:t>Bijvoorbeeld: je gaat terug naar je lagere school, ziet het schoolplein, en je oude herinneringen van je lagere scool en het buiten spelen op het plein komen weer naar boven. Schijnbaar al lang vergeten details weet je je weer te herinneren.</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a:extLst>
              <a:ext uri="{FF2B5EF4-FFF2-40B4-BE49-F238E27FC236}">
                <a16:creationId xmlns:a16="http://schemas.microsoft.com/office/drawing/2014/main" id="{9F8BEDF0-F642-9FDD-4250-AF507E226E53}"/>
              </a:ext>
            </a:extLst>
          </p:cNvPr>
          <p:cNvSpPr>
            <a:spLocks noGrp="1" noChangeArrowheads="1"/>
          </p:cNvSpPr>
          <p:nvPr>
            <p:ph type="sldNum" sz="quarter" idx="5"/>
          </p:nvPr>
        </p:nvSpPr>
        <p:spPr>
          <a:noFill/>
        </p:spPr>
        <p:txBody>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fld id="{790552D6-A326-4A6E-BB38-00AEC8FF7743}" type="slidenum">
              <a:rPr lang="nl-NL" altLang="nl-NL" sz="1200">
                <a:latin typeface="Arial" panose="020B0604020202020204" pitchFamily="34" charset="0"/>
              </a:rPr>
              <a:pPr eaLnBrk="1" hangingPunct="1"/>
              <a:t>44</a:t>
            </a:fld>
            <a:endParaRPr lang="nl-NL" altLang="nl-NL" sz="1200">
              <a:latin typeface="Arial" panose="020B0604020202020204" pitchFamily="34" charset="0"/>
            </a:endParaRPr>
          </a:p>
        </p:txBody>
      </p:sp>
      <p:sp>
        <p:nvSpPr>
          <p:cNvPr id="76803" name="Tijdelijke aanduiding voor dia-afbeelding 1">
            <a:extLst>
              <a:ext uri="{FF2B5EF4-FFF2-40B4-BE49-F238E27FC236}">
                <a16:creationId xmlns:a16="http://schemas.microsoft.com/office/drawing/2014/main" id="{B172A8D6-2E6A-EB6F-FCA3-C645B57B4A8F}"/>
              </a:ext>
            </a:extLst>
          </p:cNvPr>
          <p:cNvSpPr>
            <a:spLocks noGrp="1" noRot="1" noChangeAspect="1" noTextEdit="1"/>
          </p:cNvSpPr>
          <p:nvPr>
            <p:ph type="sldImg"/>
          </p:nvPr>
        </p:nvSpPr>
        <p:spPr>
          <a:ln/>
        </p:spPr>
      </p:sp>
      <p:sp>
        <p:nvSpPr>
          <p:cNvPr id="76804" name="Tijdelijke aanduiding voor notities 2">
            <a:extLst>
              <a:ext uri="{FF2B5EF4-FFF2-40B4-BE49-F238E27FC236}">
                <a16:creationId xmlns:a16="http://schemas.microsoft.com/office/drawing/2014/main" id="{EAD12B20-2816-14C4-19DB-4934D64E470C}"/>
              </a:ext>
            </a:extLst>
          </p:cNvPr>
          <p:cNvSpPr>
            <a:spLocks noGrp="1"/>
          </p:cNvSpPr>
          <p:nvPr>
            <p:ph type="body" idx="1"/>
          </p:nvPr>
        </p:nvSpPr>
        <p:spPr>
          <a:noFill/>
        </p:spPr>
        <p:txBody>
          <a:bodyPr/>
          <a:lstStyle/>
          <a:p>
            <a:pPr eaLnBrk="1" hangingPunct="1">
              <a:spcBef>
                <a:spcPct val="0"/>
              </a:spcBef>
            </a:pPr>
            <a:r>
              <a:rPr lang="en-US" altLang="nl-NL"/>
              <a:t>Het gevaar is aanwezig dat we ons familielid/partner overschatten: dit kan je nog wel!! Probeer het nog een keer! Of juist onderschatten: gister werd het een chaos met eten, dus vandaag ga ik je ook maar vast helpen! Probeer in te schatten wat iemand vandaag nog kan, maar probeer te voorkomen dat iemand steeds tegen zijn eigen achteruitgang aanloopt!</a:t>
            </a:r>
            <a:endParaRPr lang="nl-NL" altLang="nl-NL"/>
          </a:p>
        </p:txBody>
      </p:sp>
      <p:sp>
        <p:nvSpPr>
          <p:cNvPr id="76805" name="Tijdelijke aanduiding voor dianummer 3">
            <a:extLst>
              <a:ext uri="{FF2B5EF4-FFF2-40B4-BE49-F238E27FC236}">
                <a16:creationId xmlns:a16="http://schemas.microsoft.com/office/drawing/2014/main" id="{F438AE5E-6763-852D-8073-C92064167520}"/>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r" eaLnBrk="1" hangingPunct="1"/>
            <a:fld id="{A6442A64-745C-42D3-94C0-D1C75CC8C402}" type="slidenum">
              <a:rPr lang="nl-NL" altLang="nl-NL" sz="1200">
                <a:latin typeface="Calibri" panose="020F0502020204030204" pitchFamily="34" charset="0"/>
              </a:rPr>
              <a:pPr algn="r" eaLnBrk="1" hangingPunct="1"/>
              <a:t>44</a:t>
            </a:fld>
            <a:endParaRPr lang="nl-NL" altLang="nl-NL" sz="1200">
              <a:latin typeface="Calibri" panose="020F0502020204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a:extLst>
              <a:ext uri="{FF2B5EF4-FFF2-40B4-BE49-F238E27FC236}">
                <a16:creationId xmlns:a16="http://schemas.microsoft.com/office/drawing/2014/main" id="{1074A54E-4A81-26F6-77F2-0148F5283F04}"/>
              </a:ext>
            </a:extLst>
          </p:cNvPr>
          <p:cNvSpPr>
            <a:spLocks noGrp="1" noChangeArrowheads="1"/>
          </p:cNvSpPr>
          <p:nvPr>
            <p:ph type="sldNum" sz="quarter" idx="5"/>
          </p:nvPr>
        </p:nvSpPr>
        <p:spPr>
          <a:noFill/>
        </p:spPr>
        <p:txBody>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fld id="{775BCD14-F11A-4481-B8F4-FDCD02C3D3FF}" type="slidenum">
              <a:rPr lang="nl-NL" altLang="nl-NL" sz="1200">
                <a:latin typeface="Arial" panose="020B0604020202020204" pitchFamily="34" charset="0"/>
              </a:rPr>
              <a:pPr eaLnBrk="1" hangingPunct="1"/>
              <a:t>46</a:t>
            </a:fld>
            <a:endParaRPr lang="nl-NL" altLang="nl-NL" sz="1200">
              <a:latin typeface="Arial" panose="020B0604020202020204" pitchFamily="34" charset="0"/>
            </a:endParaRPr>
          </a:p>
        </p:txBody>
      </p:sp>
      <p:sp>
        <p:nvSpPr>
          <p:cNvPr id="77827" name="Tijdelijke aanduiding voor dia-afbeelding 1">
            <a:extLst>
              <a:ext uri="{FF2B5EF4-FFF2-40B4-BE49-F238E27FC236}">
                <a16:creationId xmlns:a16="http://schemas.microsoft.com/office/drawing/2014/main" id="{DC4E94CC-9714-77F1-30B1-97F97E3C32FD}"/>
              </a:ext>
            </a:extLst>
          </p:cNvPr>
          <p:cNvSpPr>
            <a:spLocks noGrp="1" noRot="1" noChangeAspect="1" noTextEdit="1"/>
          </p:cNvSpPr>
          <p:nvPr>
            <p:ph type="sldImg"/>
          </p:nvPr>
        </p:nvSpPr>
        <p:spPr>
          <a:ln/>
        </p:spPr>
      </p:sp>
      <p:sp>
        <p:nvSpPr>
          <p:cNvPr id="77828" name="Tijdelijke aanduiding voor notities 2">
            <a:extLst>
              <a:ext uri="{FF2B5EF4-FFF2-40B4-BE49-F238E27FC236}">
                <a16:creationId xmlns:a16="http://schemas.microsoft.com/office/drawing/2014/main" id="{086847C8-50F8-FB47-F7E3-E5B5BCA3789C}"/>
              </a:ext>
            </a:extLst>
          </p:cNvPr>
          <p:cNvSpPr>
            <a:spLocks noGrp="1"/>
          </p:cNvSpPr>
          <p:nvPr>
            <p:ph type="body" idx="1"/>
          </p:nvPr>
        </p:nvSpPr>
        <p:spPr>
          <a:noFill/>
        </p:spPr>
        <p:txBody>
          <a:bodyPr/>
          <a:lstStyle/>
          <a:p>
            <a:pPr eaLnBrk="1" hangingPunct="1">
              <a:spcBef>
                <a:spcPct val="0"/>
              </a:spcBef>
            </a:pPr>
            <a:r>
              <a:rPr lang="en-US" altLang="nl-NL"/>
              <a:t>Zijn hier nog dingen tussen waar u het over wilt hebben? </a:t>
            </a:r>
            <a:endParaRPr lang="nl-NL" altLang="nl-NL"/>
          </a:p>
        </p:txBody>
      </p:sp>
      <p:sp>
        <p:nvSpPr>
          <p:cNvPr id="77829" name="Tijdelijke aanduiding voor dianummer 3">
            <a:extLst>
              <a:ext uri="{FF2B5EF4-FFF2-40B4-BE49-F238E27FC236}">
                <a16:creationId xmlns:a16="http://schemas.microsoft.com/office/drawing/2014/main" id="{AA6BB7F4-9EC0-BF89-E36A-F98984FBD530}"/>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r" eaLnBrk="1" hangingPunct="1"/>
            <a:fld id="{83337020-99DA-4C61-85A9-5BDDC0A642B5}" type="slidenum">
              <a:rPr lang="nl-NL" altLang="nl-NL" sz="1200">
                <a:latin typeface="Calibri" panose="020F0502020204030204" pitchFamily="34" charset="0"/>
              </a:rPr>
              <a:pPr algn="r" eaLnBrk="1" hangingPunct="1"/>
              <a:t>46</a:t>
            </a:fld>
            <a:endParaRPr lang="nl-NL" altLang="nl-NL" sz="1200">
              <a:latin typeface="Calibri" panose="020F0502020204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a:extLst>
              <a:ext uri="{FF2B5EF4-FFF2-40B4-BE49-F238E27FC236}">
                <a16:creationId xmlns:a16="http://schemas.microsoft.com/office/drawing/2014/main" id="{8DA190E9-5F77-3F60-46B5-3853E29E1BCF}"/>
              </a:ext>
            </a:extLst>
          </p:cNvPr>
          <p:cNvSpPr>
            <a:spLocks noGrp="1" noChangeArrowheads="1"/>
          </p:cNvSpPr>
          <p:nvPr>
            <p:ph type="sldNum" sz="quarter" idx="5"/>
          </p:nvPr>
        </p:nvSpPr>
        <p:spPr>
          <a:noFill/>
        </p:spPr>
        <p:txBody>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fld id="{D5F7A65B-5F3D-4F56-BE18-9B1B0AC0F52B}" type="slidenum">
              <a:rPr lang="nl-NL" altLang="nl-NL" sz="1200">
                <a:latin typeface="Arial" panose="020B0604020202020204" pitchFamily="34" charset="0"/>
              </a:rPr>
              <a:pPr eaLnBrk="1" hangingPunct="1"/>
              <a:t>48</a:t>
            </a:fld>
            <a:endParaRPr lang="nl-NL" altLang="nl-NL" sz="1200">
              <a:latin typeface="Arial" panose="020B0604020202020204" pitchFamily="34" charset="0"/>
            </a:endParaRPr>
          </a:p>
        </p:txBody>
      </p:sp>
      <p:sp>
        <p:nvSpPr>
          <p:cNvPr id="78851" name="Rectangle 7">
            <a:extLst>
              <a:ext uri="{FF2B5EF4-FFF2-40B4-BE49-F238E27FC236}">
                <a16:creationId xmlns:a16="http://schemas.microsoft.com/office/drawing/2014/main" id="{D2AE0D08-E36F-D6B2-2A4D-EE95A6C237A1}"/>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r" eaLnBrk="1" hangingPunct="1"/>
            <a:fld id="{B046A093-19E7-432E-9320-2316C2F678A5}" type="slidenum">
              <a:rPr lang="nl-NL" altLang="nl-NL" sz="1200">
                <a:latin typeface="Calibri" panose="020F0502020204030204" pitchFamily="34" charset="0"/>
              </a:rPr>
              <a:pPr algn="r" eaLnBrk="1" hangingPunct="1"/>
              <a:t>48</a:t>
            </a:fld>
            <a:endParaRPr lang="nl-NL" altLang="nl-NL" sz="1200">
              <a:latin typeface="Calibri" panose="020F0502020204030204" pitchFamily="34" charset="0"/>
            </a:endParaRPr>
          </a:p>
        </p:txBody>
      </p:sp>
      <p:sp>
        <p:nvSpPr>
          <p:cNvPr id="78852" name="Rectangle 2">
            <a:extLst>
              <a:ext uri="{FF2B5EF4-FFF2-40B4-BE49-F238E27FC236}">
                <a16:creationId xmlns:a16="http://schemas.microsoft.com/office/drawing/2014/main" id="{E5B7852B-AB32-2734-BAF1-6A478CB624FE}"/>
              </a:ext>
            </a:extLst>
          </p:cNvPr>
          <p:cNvSpPr>
            <a:spLocks noGrp="1" noRot="1" noChangeAspect="1" noChangeArrowheads="1" noTextEdit="1"/>
          </p:cNvSpPr>
          <p:nvPr>
            <p:ph type="sldImg"/>
          </p:nvPr>
        </p:nvSpPr>
        <p:spPr>
          <a:ln/>
        </p:spPr>
      </p:sp>
      <p:sp>
        <p:nvSpPr>
          <p:cNvPr id="78853" name="Rectangle 3">
            <a:extLst>
              <a:ext uri="{FF2B5EF4-FFF2-40B4-BE49-F238E27FC236}">
                <a16:creationId xmlns:a16="http://schemas.microsoft.com/office/drawing/2014/main" id="{A241E59D-4614-5DED-E411-A70A0A18D8FC}"/>
              </a:ext>
            </a:extLst>
          </p:cNvPr>
          <p:cNvSpPr>
            <a:spLocks noGrp="1" noChangeArrowheads="1"/>
          </p:cNvSpPr>
          <p:nvPr>
            <p:ph type="body" idx="1"/>
          </p:nvPr>
        </p:nvSpPr>
        <p:spPr>
          <a:noFill/>
        </p:spPr>
        <p:txBody>
          <a:bodyPr/>
          <a:lstStyle/>
          <a:p>
            <a:pPr eaLnBrk="1" hangingPunct="1">
              <a:spcBef>
                <a:spcPct val="0"/>
              </a:spcBef>
            </a:pPr>
            <a:r>
              <a:rPr lang="nl-NL" altLang="nl-NL"/>
              <a:t>De eerste 2 zijn algemene omgangsvormen, die in elk contact terugkomen. De onderste 2 zijn meer activiteiten: manieren om je familielid binnen zijn/haar mogelijkheden contact te bieden.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a:extLst>
              <a:ext uri="{FF2B5EF4-FFF2-40B4-BE49-F238E27FC236}">
                <a16:creationId xmlns:a16="http://schemas.microsoft.com/office/drawing/2014/main" id="{317388A5-9EE9-5B4C-5911-DE2606D95BD1}"/>
              </a:ext>
            </a:extLst>
          </p:cNvPr>
          <p:cNvSpPr>
            <a:spLocks noGrp="1" noChangeArrowheads="1"/>
          </p:cNvSpPr>
          <p:nvPr>
            <p:ph type="sldNum" sz="quarter" idx="5"/>
          </p:nvPr>
        </p:nvSpPr>
        <p:spPr>
          <a:noFill/>
        </p:spPr>
        <p:txBody>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fld id="{9C9FC1A7-66D1-4A4D-A076-AC9DB9B6698B}" type="slidenum">
              <a:rPr lang="nl-NL" altLang="nl-NL" sz="1200">
                <a:latin typeface="Arial" panose="020B0604020202020204" pitchFamily="34" charset="0"/>
              </a:rPr>
              <a:pPr eaLnBrk="1" hangingPunct="1"/>
              <a:t>49</a:t>
            </a:fld>
            <a:endParaRPr lang="nl-NL" altLang="nl-NL" sz="1200">
              <a:latin typeface="Arial" panose="020B0604020202020204" pitchFamily="34" charset="0"/>
            </a:endParaRPr>
          </a:p>
        </p:txBody>
      </p:sp>
      <p:sp>
        <p:nvSpPr>
          <p:cNvPr id="79875" name="Rectangle 7">
            <a:extLst>
              <a:ext uri="{FF2B5EF4-FFF2-40B4-BE49-F238E27FC236}">
                <a16:creationId xmlns:a16="http://schemas.microsoft.com/office/drawing/2014/main" id="{6A636237-E247-47A7-8204-123008F591DE}"/>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r" eaLnBrk="1" hangingPunct="1"/>
            <a:fld id="{4AFE81FE-7727-42D7-9972-EE9F7AA73CB0}" type="slidenum">
              <a:rPr lang="nl-NL" altLang="nl-NL" sz="1200">
                <a:latin typeface="Calibri" panose="020F0502020204030204" pitchFamily="34" charset="0"/>
              </a:rPr>
              <a:pPr algn="r" eaLnBrk="1" hangingPunct="1"/>
              <a:t>49</a:t>
            </a:fld>
            <a:endParaRPr lang="nl-NL" altLang="nl-NL" sz="1200">
              <a:latin typeface="Calibri" panose="020F0502020204030204" pitchFamily="34" charset="0"/>
            </a:endParaRPr>
          </a:p>
        </p:txBody>
      </p:sp>
      <p:sp>
        <p:nvSpPr>
          <p:cNvPr id="79876" name="Rectangle 2">
            <a:extLst>
              <a:ext uri="{FF2B5EF4-FFF2-40B4-BE49-F238E27FC236}">
                <a16:creationId xmlns:a16="http://schemas.microsoft.com/office/drawing/2014/main" id="{A3C29F28-0813-ACE8-2C28-763BD382ACF1}"/>
              </a:ext>
            </a:extLst>
          </p:cNvPr>
          <p:cNvSpPr>
            <a:spLocks noGrp="1" noRot="1" noChangeAspect="1" noChangeArrowheads="1" noTextEdit="1"/>
          </p:cNvSpPr>
          <p:nvPr>
            <p:ph type="sldImg"/>
          </p:nvPr>
        </p:nvSpPr>
        <p:spPr>
          <a:ln/>
        </p:spPr>
      </p:sp>
      <p:sp>
        <p:nvSpPr>
          <p:cNvPr id="79877" name="Rectangle 3">
            <a:extLst>
              <a:ext uri="{FF2B5EF4-FFF2-40B4-BE49-F238E27FC236}">
                <a16:creationId xmlns:a16="http://schemas.microsoft.com/office/drawing/2014/main" id="{675966DC-6F54-E974-DB4C-BEDE290B24F1}"/>
              </a:ext>
            </a:extLst>
          </p:cNvPr>
          <p:cNvSpPr>
            <a:spLocks noGrp="1" noChangeArrowheads="1"/>
          </p:cNvSpPr>
          <p:nvPr>
            <p:ph type="body" idx="1"/>
          </p:nvPr>
        </p:nvSpPr>
        <p:spPr>
          <a:noFill/>
        </p:spPr>
        <p:txBody>
          <a:bodyPr/>
          <a:lstStyle/>
          <a:p>
            <a:pPr eaLnBrk="1" hangingPunct="1">
              <a:spcBef>
                <a:spcPct val="0"/>
              </a:spcBef>
            </a:pPr>
            <a:r>
              <a:rPr lang="nl-NL" altLang="nl-NL"/>
              <a:t>‘Het is vandaag de **e, we zitten midden in de herfst… wat een regen he!’ </a:t>
            </a:r>
          </a:p>
          <a:p>
            <a:pPr eaLnBrk="1" hangingPunct="1">
              <a:spcBef>
                <a:spcPct val="0"/>
              </a:spcBef>
            </a:pPr>
            <a:r>
              <a:rPr lang="nl-NL" altLang="nl-NL"/>
              <a:t>‘Dag mw. xx, het is alweer een paar weken geleden dat u uit het ziekehuis hier naar De Roo bent gekomen he! Begint u al een beetje te wennen?’</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a:extLst>
              <a:ext uri="{FF2B5EF4-FFF2-40B4-BE49-F238E27FC236}">
                <a16:creationId xmlns:a16="http://schemas.microsoft.com/office/drawing/2014/main" id="{5EC1E2FC-0969-A8A2-B0EE-941C4DE1750E}"/>
              </a:ext>
            </a:extLst>
          </p:cNvPr>
          <p:cNvSpPr>
            <a:spLocks noGrp="1" noChangeArrowheads="1"/>
          </p:cNvSpPr>
          <p:nvPr>
            <p:ph type="sldNum" sz="quarter" idx="5"/>
          </p:nvPr>
        </p:nvSpPr>
        <p:spPr>
          <a:noFill/>
        </p:spPr>
        <p:txBody>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fld id="{2857AF1A-2803-449B-8BD6-A22A7F725B75}" type="slidenum">
              <a:rPr lang="nl-NL" altLang="nl-NL" sz="1200">
                <a:latin typeface="Arial" panose="020B0604020202020204" pitchFamily="34" charset="0"/>
              </a:rPr>
              <a:pPr eaLnBrk="1" hangingPunct="1"/>
              <a:t>50</a:t>
            </a:fld>
            <a:endParaRPr lang="nl-NL" altLang="nl-NL" sz="1200">
              <a:latin typeface="Arial" panose="020B0604020202020204" pitchFamily="34" charset="0"/>
            </a:endParaRPr>
          </a:p>
        </p:txBody>
      </p:sp>
      <p:sp>
        <p:nvSpPr>
          <p:cNvPr id="80899" name="Rectangle 7">
            <a:extLst>
              <a:ext uri="{FF2B5EF4-FFF2-40B4-BE49-F238E27FC236}">
                <a16:creationId xmlns:a16="http://schemas.microsoft.com/office/drawing/2014/main" id="{5B356B9E-A07C-2C8A-22C7-518577AD7EE6}"/>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r" eaLnBrk="1" hangingPunct="1"/>
            <a:fld id="{14636F8F-AFD4-4154-B7E7-FC102E6B8E19}" type="slidenum">
              <a:rPr lang="nl-NL" altLang="nl-NL" sz="1200">
                <a:latin typeface="Calibri" panose="020F0502020204030204" pitchFamily="34" charset="0"/>
              </a:rPr>
              <a:pPr algn="r" eaLnBrk="1" hangingPunct="1"/>
              <a:t>50</a:t>
            </a:fld>
            <a:endParaRPr lang="nl-NL" altLang="nl-NL" sz="1200">
              <a:latin typeface="Calibri" panose="020F0502020204030204" pitchFamily="34" charset="0"/>
            </a:endParaRPr>
          </a:p>
        </p:txBody>
      </p:sp>
      <p:sp>
        <p:nvSpPr>
          <p:cNvPr id="80900" name="Rectangle 2">
            <a:extLst>
              <a:ext uri="{FF2B5EF4-FFF2-40B4-BE49-F238E27FC236}">
                <a16:creationId xmlns:a16="http://schemas.microsoft.com/office/drawing/2014/main" id="{7F39EFF6-BD81-1E4E-E501-78A9EF2BA3AC}"/>
              </a:ext>
            </a:extLst>
          </p:cNvPr>
          <p:cNvSpPr>
            <a:spLocks noGrp="1" noRot="1" noChangeAspect="1" noChangeArrowheads="1" noTextEdit="1"/>
          </p:cNvSpPr>
          <p:nvPr>
            <p:ph type="sldImg"/>
          </p:nvPr>
        </p:nvSpPr>
        <p:spPr>
          <a:ln/>
        </p:spPr>
      </p:sp>
      <p:sp>
        <p:nvSpPr>
          <p:cNvPr id="80901" name="Rectangle 3">
            <a:extLst>
              <a:ext uri="{FF2B5EF4-FFF2-40B4-BE49-F238E27FC236}">
                <a16:creationId xmlns:a16="http://schemas.microsoft.com/office/drawing/2014/main" id="{8B3EC2AD-34D0-D232-2359-910CCEBCC34F}"/>
              </a:ext>
            </a:extLst>
          </p:cNvPr>
          <p:cNvSpPr>
            <a:spLocks noGrp="1" noChangeArrowheads="1"/>
          </p:cNvSpPr>
          <p:nvPr>
            <p:ph type="body" idx="1"/>
          </p:nvPr>
        </p:nvSpPr>
        <p:spPr>
          <a:noFill/>
        </p:spPr>
        <p:txBody>
          <a:bodyPr/>
          <a:lstStyle/>
          <a:p>
            <a:pPr eaLnBrk="1" hangingPunct="1">
              <a:spcBef>
                <a:spcPct val="0"/>
              </a:spcBef>
            </a:pPr>
            <a:r>
              <a:rPr lang="en-US" altLang="nl-NL"/>
              <a:t>2 van deze vormen worden na verloop van tijd minder geschikt, welke 2?</a:t>
            </a:r>
          </a:p>
          <a:p>
            <a:pPr eaLnBrk="1" hangingPunct="1">
              <a:spcBef>
                <a:spcPct val="0"/>
              </a:spcBef>
            </a:pPr>
            <a:r>
              <a:rPr lang="en-US" altLang="nl-NL"/>
              <a:t>De dementerende oudere kan erg onzeker worden als iemand het gevoel geeft dat hij/zij iets zou moeten weten, maar hij/zij weet het niet. Er kan boosheid ontstaan (op zichzelf, op de vragensteller) of verdriet. </a:t>
            </a:r>
            <a:endParaRPr lang="nl-NL" altLang="nl-N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a:extLst>
              <a:ext uri="{FF2B5EF4-FFF2-40B4-BE49-F238E27FC236}">
                <a16:creationId xmlns:a16="http://schemas.microsoft.com/office/drawing/2014/main" id="{435F9B4B-7D78-E091-076F-94036FCEC5A2}"/>
              </a:ext>
            </a:extLst>
          </p:cNvPr>
          <p:cNvSpPr>
            <a:spLocks noGrp="1" noChangeArrowheads="1"/>
          </p:cNvSpPr>
          <p:nvPr>
            <p:ph type="sldNum" sz="quarter" idx="5"/>
          </p:nvPr>
        </p:nvSpPr>
        <p:spPr>
          <a:noFill/>
        </p:spPr>
        <p:txBody>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fld id="{CEC4962D-8C89-471E-9C48-B3EC275446F2}" type="slidenum">
              <a:rPr lang="nl-NL" altLang="nl-NL" sz="1200">
                <a:latin typeface="Arial" panose="020B0604020202020204" pitchFamily="34" charset="0"/>
              </a:rPr>
              <a:pPr eaLnBrk="1" hangingPunct="1"/>
              <a:t>51</a:t>
            </a:fld>
            <a:endParaRPr lang="nl-NL" altLang="nl-NL" sz="1200">
              <a:latin typeface="Arial" panose="020B0604020202020204" pitchFamily="34" charset="0"/>
            </a:endParaRPr>
          </a:p>
        </p:txBody>
      </p:sp>
      <p:sp>
        <p:nvSpPr>
          <p:cNvPr id="81923" name="Tijdelijke aanduiding voor dia-afbeelding 1">
            <a:extLst>
              <a:ext uri="{FF2B5EF4-FFF2-40B4-BE49-F238E27FC236}">
                <a16:creationId xmlns:a16="http://schemas.microsoft.com/office/drawing/2014/main" id="{D6B43D40-94F0-84D7-4C16-991CFA9692F6}"/>
              </a:ext>
            </a:extLst>
          </p:cNvPr>
          <p:cNvSpPr>
            <a:spLocks noGrp="1" noRot="1" noChangeAspect="1" noTextEdit="1"/>
          </p:cNvSpPr>
          <p:nvPr>
            <p:ph type="sldImg"/>
          </p:nvPr>
        </p:nvSpPr>
        <p:spPr>
          <a:ln/>
        </p:spPr>
      </p:sp>
      <p:sp>
        <p:nvSpPr>
          <p:cNvPr id="81924" name="Tijdelijke aanduiding voor notities 2">
            <a:extLst>
              <a:ext uri="{FF2B5EF4-FFF2-40B4-BE49-F238E27FC236}">
                <a16:creationId xmlns:a16="http://schemas.microsoft.com/office/drawing/2014/main" id="{E540D5DD-B196-A425-CFBF-547B491A19DE}"/>
              </a:ext>
            </a:extLst>
          </p:cNvPr>
          <p:cNvSpPr>
            <a:spLocks noGrp="1"/>
          </p:cNvSpPr>
          <p:nvPr>
            <p:ph type="body" idx="1"/>
          </p:nvPr>
        </p:nvSpPr>
        <p:spPr>
          <a:noFill/>
        </p:spPr>
        <p:txBody>
          <a:bodyPr/>
          <a:lstStyle/>
          <a:p>
            <a:pPr eaLnBrk="1" hangingPunct="1">
              <a:spcBef>
                <a:spcPct val="0"/>
              </a:spcBef>
            </a:pPr>
            <a:r>
              <a:rPr lang="en-US" altLang="nl-NL"/>
              <a:t>Gebruikt u deze omgangsvorm wel eens? (onbewust?)</a:t>
            </a:r>
            <a:endParaRPr lang="nl-NL" altLang="nl-NL"/>
          </a:p>
        </p:txBody>
      </p:sp>
      <p:sp>
        <p:nvSpPr>
          <p:cNvPr id="81925" name="Tijdelijke aanduiding voor dianummer 3">
            <a:extLst>
              <a:ext uri="{FF2B5EF4-FFF2-40B4-BE49-F238E27FC236}">
                <a16:creationId xmlns:a16="http://schemas.microsoft.com/office/drawing/2014/main" id="{A2EBB98E-55CE-F031-4DA9-A487E4AE9917}"/>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r" eaLnBrk="1" hangingPunct="1"/>
            <a:fld id="{C9C52ED3-0EEC-445B-99FA-E575F1892B7C}" type="slidenum">
              <a:rPr lang="nl-NL" altLang="nl-NL" sz="1200">
                <a:latin typeface="Calibri" panose="020F0502020204030204" pitchFamily="34" charset="0"/>
              </a:rPr>
              <a:pPr algn="r" eaLnBrk="1" hangingPunct="1"/>
              <a:t>51</a:t>
            </a:fld>
            <a:endParaRPr lang="nl-NL" altLang="nl-NL" sz="1200">
              <a:latin typeface="Calibri" panose="020F0502020204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a:extLst>
              <a:ext uri="{FF2B5EF4-FFF2-40B4-BE49-F238E27FC236}">
                <a16:creationId xmlns:a16="http://schemas.microsoft.com/office/drawing/2014/main" id="{DD517B53-6D6C-E87D-FA5C-2568C71048C6}"/>
              </a:ext>
            </a:extLst>
          </p:cNvPr>
          <p:cNvSpPr>
            <a:spLocks noGrp="1" noChangeArrowheads="1"/>
          </p:cNvSpPr>
          <p:nvPr>
            <p:ph type="sldNum" sz="quarter" idx="5"/>
          </p:nvPr>
        </p:nvSpPr>
        <p:spPr>
          <a:noFill/>
        </p:spPr>
        <p:txBody>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fld id="{98370E1E-E053-4082-A7C1-3A0933738A53}" type="slidenum">
              <a:rPr lang="nl-NL" altLang="nl-NL" sz="1200">
                <a:latin typeface="Arial" panose="020B0604020202020204" pitchFamily="34" charset="0"/>
              </a:rPr>
              <a:pPr eaLnBrk="1" hangingPunct="1"/>
              <a:t>53</a:t>
            </a:fld>
            <a:endParaRPr lang="nl-NL" altLang="nl-NL" sz="1200">
              <a:latin typeface="Arial" panose="020B0604020202020204" pitchFamily="34" charset="0"/>
            </a:endParaRPr>
          </a:p>
        </p:txBody>
      </p:sp>
      <p:sp>
        <p:nvSpPr>
          <p:cNvPr id="82947" name="Rectangle 7">
            <a:extLst>
              <a:ext uri="{FF2B5EF4-FFF2-40B4-BE49-F238E27FC236}">
                <a16:creationId xmlns:a16="http://schemas.microsoft.com/office/drawing/2014/main" id="{F8CAE579-EE14-B237-3769-7C18645AF0E6}"/>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r" eaLnBrk="1" hangingPunct="1"/>
            <a:fld id="{18A7179F-5FFB-4E15-9BA5-2D63BC87EDF1}" type="slidenum">
              <a:rPr lang="nl-NL" altLang="nl-NL" sz="1200">
                <a:latin typeface="Calibri" panose="020F0502020204030204" pitchFamily="34" charset="0"/>
              </a:rPr>
              <a:pPr algn="r" eaLnBrk="1" hangingPunct="1"/>
              <a:t>53</a:t>
            </a:fld>
            <a:endParaRPr lang="nl-NL" altLang="nl-NL" sz="1200">
              <a:latin typeface="Calibri" panose="020F0502020204030204" pitchFamily="34" charset="0"/>
            </a:endParaRPr>
          </a:p>
        </p:txBody>
      </p:sp>
      <p:sp>
        <p:nvSpPr>
          <p:cNvPr id="82948" name="Rectangle 2">
            <a:extLst>
              <a:ext uri="{FF2B5EF4-FFF2-40B4-BE49-F238E27FC236}">
                <a16:creationId xmlns:a16="http://schemas.microsoft.com/office/drawing/2014/main" id="{05C4541D-D4C7-BF66-4413-083E635152E5}"/>
              </a:ext>
            </a:extLst>
          </p:cNvPr>
          <p:cNvSpPr>
            <a:spLocks noGrp="1" noRot="1" noChangeAspect="1" noChangeArrowheads="1" noTextEdit="1"/>
          </p:cNvSpPr>
          <p:nvPr>
            <p:ph type="sldImg"/>
          </p:nvPr>
        </p:nvSpPr>
        <p:spPr>
          <a:ln/>
        </p:spPr>
      </p:sp>
      <p:sp>
        <p:nvSpPr>
          <p:cNvPr id="82949" name="Rectangle 3">
            <a:extLst>
              <a:ext uri="{FF2B5EF4-FFF2-40B4-BE49-F238E27FC236}">
                <a16:creationId xmlns:a16="http://schemas.microsoft.com/office/drawing/2014/main" id="{230E1B52-D074-156D-E5BD-58933E530C52}"/>
              </a:ext>
            </a:extLst>
          </p:cNvPr>
          <p:cNvSpPr>
            <a:spLocks noGrp="1" noChangeArrowheads="1"/>
          </p:cNvSpPr>
          <p:nvPr>
            <p:ph type="body" idx="1"/>
          </p:nvPr>
        </p:nvSpPr>
        <p:spPr>
          <a:noFill/>
        </p:spPr>
        <p:txBody>
          <a:bodyPr/>
          <a:lstStyle/>
          <a:p>
            <a:pPr eaLnBrk="1" hangingPunct="1">
              <a:spcBef>
                <a:spcPct val="0"/>
              </a:spcBef>
            </a:pPr>
            <a:r>
              <a:rPr lang="nl-NL" altLang="nl-NL"/>
              <a:t>Dat betekent dat als iemand vraagt naar zijn/haar moeder, dat je dan dus niet mee gaat zoeken naar de moeder, of zelfs niet dat je dan aangeeft dat ‘moeder zo wel zal komen’, maar dat je vraagt naar de gevoelens: mist u uw moeder? Wat voor vrouw was ze? Deed u vroeger samen leuke dingen?</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a:extLst>
              <a:ext uri="{FF2B5EF4-FFF2-40B4-BE49-F238E27FC236}">
                <a16:creationId xmlns:a16="http://schemas.microsoft.com/office/drawing/2014/main" id="{42A472E7-DA4E-27A5-98B6-AED981AD6988}"/>
              </a:ext>
            </a:extLst>
          </p:cNvPr>
          <p:cNvSpPr>
            <a:spLocks noGrp="1" noChangeArrowheads="1"/>
          </p:cNvSpPr>
          <p:nvPr>
            <p:ph type="sldNum" sz="quarter" idx="5"/>
          </p:nvPr>
        </p:nvSpPr>
        <p:spPr>
          <a:noFill/>
        </p:spPr>
        <p:txBody>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fld id="{2AD674BE-42F8-4CF9-A208-ADDB0CE63F35}" type="slidenum">
              <a:rPr lang="nl-NL" altLang="nl-NL" sz="1200">
                <a:latin typeface="Arial" panose="020B0604020202020204" pitchFamily="34" charset="0"/>
              </a:rPr>
              <a:pPr eaLnBrk="1" hangingPunct="1"/>
              <a:t>54</a:t>
            </a:fld>
            <a:endParaRPr lang="nl-NL" altLang="nl-NL" sz="1200">
              <a:latin typeface="Arial" panose="020B0604020202020204" pitchFamily="34" charset="0"/>
            </a:endParaRPr>
          </a:p>
        </p:txBody>
      </p:sp>
      <p:sp>
        <p:nvSpPr>
          <p:cNvPr id="83971" name="Rectangle 7">
            <a:extLst>
              <a:ext uri="{FF2B5EF4-FFF2-40B4-BE49-F238E27FC236}">
                <a16:creationId xmlns:a16="http://schemas.microsoft.com/office/drawing/2014/main" id="{B3442D99-8092-C008-556F-BEECAF77CFE3}"/>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r" eaLnBrk="1" hangingPunct="1"/>
            <a:fld id="{28B12D76-00C9-4EC7-A111-BEAF62D81E34}" type="slidenum">
              <a:rPr lang="nl-NL" altLang="nl-NL" sz="1200">
                <a:latin typeface="Calibri" panose="020F0502020204030204" pitchFamily="34" charset="0"/>
              </a:rPr>
              <a:pPr algn="r" eaLnBrk="1" hangingPunct="1"/>
              <a:t>54</a:t>
            </a:fld>
            <a:endParaRPr lang="nl-NL" altLang="nl-NL" sz="1200">
              <a:latin typeface="Calibri" panose="020F0502020204030204" pitchFamily="34" charset="0"/>
            </a:endParaRPr>
          </a:p>
        </p:txBody>
      </p:sp>
      <p:sp>
        <p:nvSpPr>
          <p:cNvPr id="83972" name="Rectangle 2">
            <a:extLst>
              <a:ext uri="{FF2B5EF4-FFF2-40B4-BE49-F238E27FC236}">
                <a16:creationId xmlns:a16="http://schemas.microsoft.com/office/drawing/2014/main" id="{4F8B3579-3A54-BC95-0E99-AF2E60AB5499}"/>
              </a:ext>
            </a:extLst>
          </p:cNvPr>
          <p:cNvSpPr>
            <a:spLocks noGrp="1" noRot="1" noChangeAspect="1" noChangeArrowheads="1" noTextEdit="1"/>
          </p:cNvSpPr>
          <p:nvPr>
            <p:ph type="sldImg"/>
          </p:nvPr>
        </p:nvSpPr>
        <p:spPr>
          <a:ln/>
        </p:spPr>
      </p:sp>
      <p:sp>
        <p:nvSpPr>
          <p:cNvPr id="83973" name="Rectangle 3">
            <a:extLst>
              <a:ext uri="{FF2B5EF4-FFF2-40B4-BE49-F238E27FC236}">
                <a16:creationId xmlns:a16="http://schemas.microsoft.com/office/drawing/2014/main" id="{6CF3DFD7-7E29-3A1C-B420-951AE5001E16}"/>
              </a:ext>
            </a:extLst>
          </p:cNvPr>
          <p:cNvSpPr>
            <a:spLocks noGrp="1" noChangeArrowheads="1"/>
          </p:cNvSpPr>
          <p:nvPr>
            <p:ph type="body" idx="1"/>
          </p:nvPr>
        </p:nvSpPr>
        <p:spPr>
          <a:noFill/>
        </p:spPr>
        <p:txBody>
          <a:bodyPr/>
          <a:lstStyle/>
          <a:p>
            <a:pPr eaLnBrk="1" hangingPunct="1">
              <a:spcBef>
                <a:spcPct val="0"/>
              </a:spcBef>
            </a:pPr>
            <a:r>
              <a:rPr lang="nl-NL" altLang="nl-NL"/>
              <a:t>Zoeken naar aandacht, kost veel tijd.</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a:extLst>
              <a:ext uri="{FF2B5EF4-FFF2-40B4-BE49-F238E27FC236}">
                <a16:creationId xmlns:a16="http://schemas.microsoft.com/office/drawing/2014/main" id="{D0B8974B-5EBF-45A3-8DF6-E29C1F812A9A}"/>
              </a:ext>
            </a:extLst>
          </p:cNvPr>
          <p:cNvSpPr>
            <a:spLocks noGrp="1" noChangeArrowheads="1"/>
          </p:cNvSpPr>
          <p:nvPr>
            <p:ph type="sldNum" sz="quarter" idx="5"/>
          </p:nvPr>
        </p:nvSpPr>
        <p:spPr>
          <a:noFill/>
        </p:spPr>
        <p:txBody>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fld id="{2979CAB0-C24E-434C-87F9-FB8F0A30D875}" type="slidenum">
              <a:rPr lang="nl-NL" altLang="nl-NL" sz="1200">
                <a:latin typeface="Arial" panose="020B0604020202020204" pitchFamily="34" charset="0"/>
              </a:rPr>
              <a:pPr eaLnBrk="1" hangingPunct="1"/>
              <a:t>57</a:t>
            </a:fld>
            <a:endParaRPr lang="nl-NL" altLang="nl-NL" sz="1200">
              <a:latin typeface="Arial" panose="020B0604020202020204" pitchFamily="34" charset="0"/>
            </a:endParaRPr>
          </a:p>
        </p:txBody>
      </p:sp>
      <p:sp>
        <p:nvSpPr>
          <p:cNvPr id="84995" name="Rectangle 7">
            <a:extLst>
              <a:ext uri="{FF2B5EF4-FFF2-40B4-BE49-F238E27FC236}">
                <a16:creationId xmlns:a16="http://schemas.microsoft.com/office/drawing/2014/main" id="{9ED66F9B-9D0A-D4BE-02F2-1A4FA682B3F3}"/>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r" eaLnBrk="1" hangingPunct="1"/>
            <a:fld id="{73497039-FFDB-49F5-A661-4E257434A13F}" type="slidenum">
              <a:rPr lang="nl-NL" altLang="nl-NL" sz="1200">
                <a:latin typeface="Calibri" panose="020F0502020204030204" pitchFamily="34" charset="0"/>
              </a:rPr>
              <a:pPr algn="r" eaLnBrk="1" hangingPunct="1"/>
              <a:t>57</a:t>
            </a:fld>
            <a:endParaRPr lang="nl-NL" altLang="nl-NL" sz="1200">
              <a:latin typeface="Calibri" panose="020F0502020204030204" pitchFamily="34" charset="0"/>
            </a:endParaRPr>
          </a:p>
        </p:txBody>
      </p:sp>
      <p:sp>
        <p:nvSpPr>
          <p:cNvPr id="84996" name="Rectangle 2">
            <a:extLst>
              <a:ext uri="{FF2B5EF4-FFF2-40B4-BE49-F238E27FC236}">
                <a16:creationId xmlns:a16="http://schemas.microsoft.com/office/drawing/2014/main" id="{FF284CF4-469B-C1D6-202B-980FCB4275B6}"/>
              </a:ext>
            </a:extLst>
          </p:cNvPr>
          <p:cNvSpPr>
            <a:spLocks noGrp="1" noRot="1" noChangeAspect="1" noChangeArrowheads="1" noTextEdit="1"/>
          </p:cNvSpPr>
          <p:nvPr>
            <p:ph type="sldImg"/>
          </p:nvPr>
        </p:nvSpPr>
        <p:spPr>
          <a:ln/>
        </p:spPr>
      </p:sp>
      <p:sp>
        <p:nvSpPr>
          <p:cNvPr id="84997" name="Rectangle 3">
            <a:extLst>
              <a:ext uri="{FF2B5EF4-FFF2-40B4-BE49-F238E27FC236}">
                <a16:creationId xmlns:a16="http://schemas.microsoft.com/office/drawing/2014/main" id="{0021FABB-C732-68C5-B335-66E58CBFA92A}"/>
              </a:ext>
            </a:extLst>
          </p:cNvPr>
          <p:cNvSpPr>
            <a:spLocks noGrp="1" noChangeArrowheads="1"/>
          </p:cNvSpPr>
          <p:nvPr>
            <p:ph type="body" idx="1"/>
          </p:nvPr>
        </p:nvSpPr>
        <p:spPr>
          <a:noFill/>
        </p:spPr>
        <p:txBody>
          <a:bodyPr/>
          <a:lstStyle/>
          <a:p>
            <a:pPr eaLnBrk="1" hangingPunct="1">
              <a:spcBef>
                <a:spcPct val="0"/>
              </a:spcBef>
            </a:pPr>
            <a:r>
              <a:rPr lang="nl-NL" altLang="nl-NL"/>
              <a:t>Stemming kan verbeteren, heeft positief effect op eigenwaarde.</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a:extLst>
              <a:ext uri="{FF2B5EF4-FFF2-40B4-BE49-F238E27FC236}">
                <a16:creationId xmlns:a16="http://schemas.microsoft.com/office/drawing/2014/main" id="{1446051E-808C-10B5-5663-FBE57B69B62D}"/>
              </a:ext>
            </a:extLst>
          </p:cNvPr>
          <p:cNvSpPr>
            <a:spLocks noGrp="1" noChangeArrowheads="1"/>
          </p:cNvSpPr>
          <p:nvPr>
            <p:ph type="sldNum" sz="quarter" idx="5"/>
          </p:nvPr>
        </p:nvSpPr>
        <p:spPr>
          <a:noFill/>
        </p:spPr>
        <p:txBody>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fld id="{B1BB3EEC-AE78-4BCD-9F25-7995801BDEA6}" type="slidenum">
              <a:rPr lang="nl-NL" altLang="nl-NL" sz="1200">
                <a:latin typeface="Arial" panose="020B0604020202020204" pitchFamily="34" charset="0"/>
              </a:rPr>
              <a:pPr eaLnBrk="1" hangingPunct="1"/>
              <a:t>59</a:t>
            </a:fld>
            <a:endParaRPr lang="nl-NL" altLang="nl-NL" sz="1200">
              <a:latin typeface="Arial" panose="020B0604020202020204" pitchFamily="34" charset="0"/>
            </a:endParaRPr>
          </a:p>
        </p:txBody>
      </p:sp>
      <p:sp>
        <p:nvSpPr>
          <p:cNvPr id="86019" name="Tijdelijke aanduiding voor dia-afbeelding 1">
            <a:extLst>
              <a:ext uri="{FF2B5EF4-FFF2-40B4-BE49-F238E27FC236}">
                <a16:creationId xmlns:a16="http://schemas.microsoft.com/office/drawing/2014/main" id="{06912BB5-3D55-5D05-7B67-A118064B8FF4}"/>
              </a:ext>
            </a:extLst>
          </p:cNvPr>
          <p:cNvSpPr>
            <a:spLocks noGrp="1" noRot="1" noChangeAspect="1" noTextEdit="1"/>
          </p:cNvSpPr>
          <p:nvPr>
            <p:ph type="sldImg"/>
          </p:nvPr>
        </p:nvSpPr>
        <p:spPr>
          <a:ln/>
        </p:spPr>
      </p:sp>
      <p:sp>
        <p:nvSpPr>
          <p:cNvPr id="86020" name="Tijdelijke aanduiding voor notities 2">
            <a:extLst>
              <a:ext uri="{FF2B5EF4-FFF2-40B4-BE49-F238E27FC236}">
                <a16:creationId xmlns:a16="http://schemas.microsoft.com/office/drawing/2014/main" id="{139C550F-5BD5-8E6D-5BA7-0FEE859CBA50}"/>
              </a:ext>
            </a:extLst>
          </p:cNvPr>
          <p:cNvSpPr>
            <a:spLocks noGrp="1"/>
          </p:cNvSpPr>
          <p:nvPr>
            <p:ph type="body" idx="1"/>
          </p:nvPr>
        </p:nvSpPr>
        <p:spPr>
          <a:noFill/>
        </p:spPr>
        <p:txBody>
          <a:bodyPr/>
          <a:lstStyle/>
          <a:p>
            <a:pPr eaLnBrk="1" hangingPunct="1">
              <a:spcBef>
                <a:spcPct val="0"/>
              </a:spcBef>
            </a:pPr>
            <a:r>
              <a:rPr lang="nl-NL" altLang="nl-NL"/>
              <a:t>Bijvoorbeeld: samen op de eigen kamer zitten, zachte muziek aan, lekkere geur opdoen, een appel schillen, snijden en eten, samen naar buiten gaan, de wind voelen etc. </a:t>
            </a:r>
          </a:p>
          <a:p>
            <a:pPr eaLnBrk="1" hangingPunct="1">
              <a:spcBef>
                <a:spcPct val="0"/>
              </a:spcBef>
            </a:pPr>
            <a:endParaRPr lang="nl-NL" altLang="nl-NL"/>
          </a:p>
        </p:txBody>
      </p:sp>
      <p:sp>
        <p:nvSpPr>
          <p:cNvPr id="86021" name="Tijdelijke aanduiding voor dianummer 3">
            <a:extLst>
              <a:ext uri="{FF2B5EF4-FFF2-40B4-BE49-F238E27FC236}">
                <a16:creationId xmlns:a16="http://schemas.microsoft.com/office/drawing/2014/main" id="{436E4232-7AE5-ABB7-F9A7-8DAD16BC0AFE}"/>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r" eaLnBrk="1" hangingPunct="1"/>
            <a:fld id="{CD2C0070-D7E4-4610-BA31-DD69BF4E65F0}" type="slidenum">
              <a:rPr lang="nl-NL" altLang="nl-NL" sz="1200">
                <a:latin typeface="Calibri" panose="020F0502020204030204" pitchFamily="34" charset="0"/>
              </a:rPr>
              <a:pPr algn="r" eaLnBrk="1" hangingPunct="1"/>
              <a:t>59</a:t>
            </a:fld>
            <a:endParaRPr lang="nl-NL" altLang="nl-NL" sz="1200">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a:extLst>
              <a:ext uri="{FF2B5EF4-FFF2-40B4-BE49-F238E27FC236}">
                <a16:creationId xmlns:a16="http://schemas.microsoft.com/office/drawing/2014/main" id="{BABA4966-5CCC-E162-AB11-37E84DABA81D}"/>
              </a:ext>
            </a:extLst>
          </p:cNvPr>
          <p:cNvSpPr>
            <a:spLocks noGrp="1" noChangeArrowheads="1"/>
          </p:cNvSpPr>
          <p:nvPr>
            <p:ph type="sldNum" sz="quarter" idx="5"/>
          </p:nvPr>
        </p:nvSpPr>
        <p:spPr>
          <a:noFill/>
        </p:spPr>
        <p:txBody>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fld id="{E42967A3-C9F6-41FB-91EB-DBAB368B158C}" type="slidenum">
              <a:rPr lang="nl-NL" altLang="nl-NL" sz="1200">
                <a:latin typeface="Arial" panose="020B0604020202020204" pitchFamily="34" charset="0"/>
              </a:rPr>
              <a:pPr eaLnBrk="1" hangingPunct="1"/>
              <a:t>21</a:t>
            </a:fld>
            <a:endParaRPr lang="nl-NL" altLang="nl-NL" sz="1200">
              <a:latin typeface="Arial" panose="020B0604020202020204" pitchFamily="34" charset="0"/>
            </a:endParaRPr>
          </a:p>
        </p:txBody>
      </p:sp>
      <p:sp>
        <p:nvSpPr>
          <p:cNvPr id="68611" name="Rectangle 2">
            <a:extLst>
              <a:ext uri="{FF2B5EF4-FFF2-40B4-BE49-F238E27FC236}">
                <a16:creationId xmlns:a16="http://schemas.microsoft.com/office/drawing/2014/main" id="{EF7BC8F6-92DE-5B9D-0243-9192EC722728}"/>
              </a:ext>
            </a:extLst>
          </p:cNvPr>
          <p:cNvSpPr>
            <a:spLocks noRot="1" noChangeArrowheads="1" noTextEdit="1"/>
          </p:cNvSpPr>
          <p:nvPr>
            <p:ph type="sldImg"/>
          </p:nvPr>
        </p:nvSpPr>
        <p:spPr>
          <a:ln/>
        </p:spPr>
      </p:sp>
      <p:sp>
        <p:nvSpPr>
          <p:cNvPr id="68612" name="Rectangle 3">
            <a:extLst>
              <a:ext uri="{FF2B5EF4-FFF2-40B4-BE49-F238E27FC236}">
                <a16:creationId xmlns:a16="http://schemas.microsoft.com/office/drawing/2014/main" id="{0CA848E2-79D3-F538-FA76-4AEC6C685987}"/>
              </a:ext>
            </a:extLst>
          </p:cNvPr>
          <p:cNvSpPr>
            <a:spLocks noGrp="1" noChangeArrowheads="1"/>
          </p:cNvSpPr>
          <p:nvPr>
            <p:ph type="body" idx="1"/>
          </p:nvPr>
        </p:nvSpPr>
        <p:spPr>
          <a:noFill/>
        </p:spPr>
        <p:txBody>
          <a:bodyPr/>
          <a:lstStyle/>
          <a:p>
            <a:pPr eaLnBrk="1" hangingPunct="1"/>
            <a:r>
              <a:rPr lang="nl-NL" altLang="nl-NL"/>
              <a:t>(onderzoek: 42-100% van mensen van 65 en ouder). Op dit chromosoom zit een gen dat eiwitophoping in de hersenen  veroorzaakt = Ziekte van Alzheimer</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a:extLst>
              <a:ext uri="{FF2B5EF4-FFF2-40B4-BE49-F238E27FC236}">
                <a16:creationId xmlns:a16="http://schemas.microsoft.com/office/drawing/2014/main" id="{4E09B94D-27BE-9555-CD01-FB05186E6B9E}"/>
              </a:ext>
            </a:extLst>
          </p:cNvPr>
          <p:cNvSpPr>
            <a:spLocks noGrp="1" noChangeArrowheads="1"/>
          </p:cNvSpPr>
          <p:nvPr>
            <p:ph type="sldNum" sz="quarter" idx="5"/>
          </p:nvPr>
        </p:nvSpPr>
        <p:spPr>
          <a:noFill/>
        </p:spPr>
        <p:txBody>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fld id="{C17CDE75-4766-4585-8F50-85BF00E9C671}" type="slidenum">
              <a:rPr lang="nl-NL" altLang="nl-NL" sz="1200">
                <a:latin typeface="Arial" panose="020B0604020202020204" pitchFamily="34" charset="0"/>
              </a:rPr>
              <a:pPr eaLnBrk="1" hangingPunct="1"/>
              <a:t>62</a:t>
            </a:fld>
            <a:endParaRPr lang="nl-NL" altLang="nl-NL" sz="1200">
              <a:latin typeface="Arial" panose="020B0604020202020204" pitchFamily="34" charset="0"/>
            </a:endParaRPr>
          </a:p>
        </p:txBody>
      </p:sp>
      <p:sp>
        <p:nvSpPr>
          <p:cNvPr id="87043" name="Tijdelijke aanduiding voor dia-afbeelding 1">
            <a:extLst>
              <a:ext uri="{FF2B5EF4-FFF2-40B4-BE49-F238E27FC236}">
                <a16:creationId xmlns:a16="http://schemas.microsoft.com/office/drawing/2014/main" id="{75B1EE59-4BED-42C8-3418-8CB947548B16}"/>
              </a:ext>
            </a:extLst>
          </p:cNvPr>
          <p:cNvSpPr>
            <a:spLocks noGrp="1" noRot="1" noChangeAspect="1" noTextEdit="1"/>
          </p:cNvSpPr>
          <p:nvPr>
            <p:ph type="sldImg"/>
          </p:nvPr>
        </p:nvSpPr>
        <p:spPr>
          <a:ln/>
        </p:spPr>
      </p:sp>
      <p:sp>
        <p:nvSpPr>
          <p:cNvPr id="87044" name="Tijdelijke aanduiding voor notities 2">
            <a:extLst>
              <a:ext uri="{FF2B5EF4-FFF2-40B4-BE49-F238E27FC236}">
                <a16:creationId xmlns:a16="http://schemas.microsoft.com/office/drawing/2014/main" id="{A6BE835C-A7B7-3943-3089-5930C227C69B}"/>
              </a:ext>
            </a:extLst>
          </p:cNvPr>
          <p:cNvSpPr>
            <a:spLocks noGrp="1"/>
          </p:cNvSpPr>
          <p:nvPr>
            <p:ph type="body" idx="1"/>
          </p:nvPr>
        </p:nvSpPr>
        <p:spPr>
          <a:noFill/>
        </p:spPr>
        <p:txBody>
          <a:bodyPr/>
          <a:lstStyle/>
          <a:p>
            <a:pPr eaLnBrk="1" hangingPunct="1">
              <a:spcBef>
                <a:spcPct val="0"/>
              </a:spcBef>
            </a:pPr>
            <a:endParaRPr lang="nl-NL" altLang="nl-NL"/>
          </a:p>
        </p:txBody>
      </p:sp>
      <p:sp>
        <p:nvSpPr>
          <p:cNvPr id="87045" name="Tijdelijke aanduiding voor dianummer 3">
            <a:extLst>
              <a:ext uri="{FF2B5EF4-FFF2-40B4-BE49-F238E27FC236}">
                <a16:creationId xmlns:a16="http://schemas.microsoft.com/office/drawing/2014/main" id="{DDA52A5D-0E27-AED2-1D4E-1854BBACDBCE}"/>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r" eaLnBrk="1" hangingPunct="1"/>
            <a:fld id="{11F2CC97-2387-4921-B699-5FE8BD5DAB03}" type="slidenum">
              <a:rPr lang="nl-NL" altLang="nl-NL" sz="1200">
                <a:latin typeface="Calibri" panose="020F0502020204030204" pitchFamily="34" charset="0"/>
              </a:rPr>
              <a:pPr algn="r" eaLnBrk="1" hangingPunct="1"/>
              <a:t>62</a:t>
            </a:fld>
            <a:endParaRPr lang="nl-NL" altLang="nl-NL" sz="1200">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a:extLst>
              <a:ext uri="{FF2B5EF4-FFF2-40B4-BE49-F238E27FC236}">
                <a16:creationId xmlns:a16="http://schemas.microsoft.com/office/drawing/2014/main" id="{7A58C8A6-5268-A72D-2A61-5F1019A9EC97}"/>
              </a:ext>
            </a:extLst>
          </p:cNvPr>
          <p:cNvSpPr>
            <a:spLocks noGrp="1" noChangeArrowheads="1"/>
          </p:cNvSpPr>
          <p:nvPr>
            <p:ph type="sldNum" sz="quarter" idx="5"/>
          </p:nvPr>
        </p:nvSpPr>
        <p:spPr>
          <a:noFill/>
        </p:spPr>
        <p:txBody>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fld id="{403A63AB-EFDC-4D24-9422-AF3ECDB2DF3E}" type="slidenum">
              <a:rPr lang="nl-NL" altLang="nl-NL" sz="1200">
                <a:latin typeface="Arial" panose="020B0604020202020204" pitchFamily="34" charset="0"/>
              </a:rPr>
              <a:pPr eaLnBrk="1" hangingPunct="1"/>
              <a:t>27</a:t>
            </a:fld>
            <a:endParaRPr lang="nl-NL" altLang="nl-NL" sz="1200">
              <a:latin typeface="Arial" panose="020B0604020202020204" pitchFamily="34" charset="0"/>
            </a:endParaRPr>
          </a:p>
        </p:txBody>
      </p:sp>
      <p:sp>
        <p:nvSpPr>
          <p:cNvPr id="69635" name="Rectangle 2">
            <a:extLst>
              <a:ext uri="{FF2B5EF4-FFF2-40B4-BE49-F238E27FC236}">
                <a16:creationId xmlns:a16="http://schemas.microsoft.com/office/drawing/2014/main" id="{49F65AC5-EF37-2774-574E-46CC15A300E7}"/>
              </a:ext>
            </a:extLst>
          </p:cNvPr>
          <p:cNvSpPr>
            <a:spLocks noRot="1" noChangeArrowheads="1" noTextEdit="1"/>
          </p:cNvSpPr>
          <p:nvPr>
            <p:ph type="sldImg"/>
          </p:nvPr>
        </p:nvSpPr>
        <p:spPr>
          <a:ln/>
        </p:spPr>
      </p:sp>
      <p:sp>
        <p:nvSpPr>
          <p:cNvPr id="69636" name="Rectangle 3">
            <a:extLst>
              <a:ext uri="{FF2B5EF4-FFF2-40B4-BE49-F238E27FC236}">
                <a16:creationId xmlns:a16="http://schemas.microsoft.com/office/drawing/2014/main" id="{3F39E789-FC4B-9524-B143-2EF5A2418A96}"/>
              </a:ext>
            </a:extLst>
          </p:cNvPr>
          <p:cNvSpPr>
            <a:spLocks noGrp="1" noChangeArrowheads="1"/>
          </p:cNvSpPr>
          <p:nvPr>
            <p:ph type="body" idx="1"/>
          </p:nvPr>
        </p:nvSpPr>
        <p:spPr>
          <a:noFill/>
        </p:spPr>
        <p:txBody>
          <a:bodyPr/>
          <a:lstStyle/>
          <a:p>
            <a:pPr eaLnBrk="1" hangingPunct="1"/>
            <a:r>
              <a:rPr lang="nl-NL" altLang="nl-NL"/>
              <a:t>Myoclonien: Samentrekkingen van spieren.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4B1C540C-3537-FB4E-B8F3-6EB2FFE39877}"/>
              </a:ext>
            </a:extLst>
          </p:cNvPr>
          <p:cNvSpPr>
            <a:spLocks noGrp="1" noChangeArrowheads="1"/>
          </p:cNvSpPr>
          <p:nvPr>
            <p:ph type="sldNum" sz="quarter" idx="5"/>
          </p:nvPr>
        </p:nvSpPr>
        <p:spPr>
          <a:noFill/>
        </p:spPr>
        <p:txBody>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fld id="{D02EB420-1C10-4F99-A50E-3CDE91163324}" type="slidenum">
              <a:rPr lang="nl-NL" altLang="nl-NL" sz="1200">
                <a:latin typeface="Arial" panose="020B0604020202020204" pitchFamily="34" charset="0"/>
              </a:rPr>
              <a:pPr eaLnBrk="1" hangingPunct="1"/>
              <a:t>31</a:t>
            </a:fld>
            <a:endParaRPr lang="nl-NL" altLang="nl-NL" sz="1200">
              <a:latin typeface="Arial" panose="020B0604020202020204" pitchFamily="34" charset="0"/>
            </a:endParaRPr>
          </a:p>
        </p:txBody>
      </p:sp>
      <p:sp>
        <p:nvSpPr>
          <p:cNvPr id="70659" name="Tijdelijke aanduiding voor dia-afbeelding 1">
            <a:extLst>
              <a:ext uri="{FF2B5EF4-FFF2-40B4-BE49-F238E27FC236}">
                <a16:creationId xmlns:a16="http://schemas.microsoft.com/office/drawing/2014/main" id="{BF8ADB71-12D4-D382-74B4-F80C26F8C1C1}"/>
              </a:ext>
            </a:extLst>
          </p:cNvPr>
          <p:cNvSpPr>
            <a:spLocks noGrp="1" noRot="1" noChangeAspect="1" noTextEdit="1"/>
          </p:cNvSpPr>
          <p:nvPr>
            <p:ph type="sldImg"/>
          </p:nvPr>
        </p:nvSpPr>
        <p:spPr>
          <a:ln/>
        </p:spPr>
      </p:sp>
      <p:sp>
        <p:nvSpPr>
          <p:cNvPr id="70660" name="Tijdelijke aanduiding voor notities 2">
            <a:extLst>
              <a:ext uri="{FF2B5EF4-FFF2-40B4-BE49-F238E27FC236}">
                <a16:creationId xmlns:a16="http://schemas.microsoft.com/office/drawing/2014/main" id="{8C485EFC-9142-4EC6-9CBB-E0F75FEB10ED}"/>
              </a:ext>
            </a:extLst>
          </p:cNvPr>
          <p:cNvSpPr>
            <a:spLocks noGrp="1"/>
          </p:cNvSpPr>
          <p:nvPr>
            <p:ph type="body" idx="1"/>
          </p:nvPr>
        </p:nvSpPr>
        <p:spPr>
          <a:noFill/>
        </p:spPr>
        <p:txBody>
          <a:bodyPr/>
          <a:lstStyle/>
          <a:p>
            <a:pPr eaLnBrk="1" hangingPunct="1">
              <a:spcBef>
                <a:spcPct val="0"/>
              </a:spcBef>
            </a:pPr>
            <a:endParaRPr lang="nl-NL" altLang="nl-NL"/>
          </a:p>
        </p:txBody>
      </p:sp>
      <p:sp>
        <p:nvSpPr>
          <p:cNvPr id="70661" name="Tijdelijke aanduiding voor dianummer 3">
            <a:extLst>
              <a:ext uri="{FF2B5EF4-FFF2-40B4-BE49-F238E27FC236}">
                <a16:creationId xmlns:a16="http://schemas.microsoft.com/office/drawing/2014/main" id="{9A529787-BA34-82D1-B563-6F1B132487C0}"/>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r" eaLnBrk="1" hangingPunct="1"/>
            <a:fld id="{F0EE8427-8EF0-4D6C-A331-E9CC538080E9}" type="slidenum">
              <a:rPr lang="nl-NL" altLang="nl-NL" sz="1200">
                <a:latin typeface="Calibri" panose="020F0502020204030204" pitchFamily="34" charset="0"/>
              </a:rPr>
              <a:pPr algn="r" eaLnBrk="1" hangingPunct="1"/>
              <a:t>31</a:t>
            </a:fld>
            <a:endParaRPr lang="nl-NL" altLang="nl-NL" sz="1200">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a:extLst>
              <a:ext uri="{FF2B5EF4-FFF2-40B4-BE49-F238E27FC236}">
                <a16:creationId xmlns:a16="http://schemas.microsoft.com/office/drawing/2014/main" id="{A2B06E3A-3396-64A9-39FE-09072ED022BE}"/>
              </a:ext>
            </a:extLst>
          </p:cNvPr>
          <p:cNvSpPr>
            <a:spLocks noGrp="1" noChangeArrowheads="1"/>
          </p:cNvSpPr>
          <p:nvPr>
            <p:ph type="sldNum" sz="quarter" idx="5"/>
          </p:nvPr>
        </p:nvSpPr>
        <p:spPr>
          <a:noFill/>
        </p:spPr>
        <p:txBody>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fld id="{2681C20F-6142-4788-8266-F43E86E08DD8}" type="slidenum">
              <a:rPr lang="nl-NL" altLang="nl-NL" sz="1200">
                <a:latin typeface="Arial" panose="020B0604020202020204" pitchFamily="34" charset="0"/>
              </a:rPr>
              <a:pPr eaLnBrk="1" hangingPunct="1"/>
              <a:t>35</a:t>
            </a:fld>
            <a:endParaRPr lang="nl-NL" altLang="nl-NL" sz="1200">
              <a:latin typeface="Arial" panose="020B0604020202020204" pitchFamily="34" charset="0"/>
            </a:endParaRPr>
          </a:p>
        </p:txBody>
      </p:sp>
      <p:sp>
        <p:nvSpPr>
          <p:cNvPr id="71683" name="Tijdelijke aanduiding voor dia-afbeelding 1">
            <a:extLst>
              <a:ext uri="{FF2B5EF4-FFF2-40B4-BE49-F238E27FC236}">
                <a16:creationId xmlns:a16="http://schemas.microsoft.com/office/drawing/2014/main" id="{2FF7AA08-A5C3-EE5C-9461-95D9A99FA51A}"/>
              </a:ext>
            </a:extLst>
          </p:cNvPr>
          <p:cNvSpPr>
            <a:spLocks noGrp="1" noRot="1" noChangeAspect="1" noTextEdit="1"/>
          </p:cNvSpPr>
          <p:nvPr>
            <p:ph type="sldImg"/>
          </p:nvPr>
        </p:nvSpPr>
        <p:spPr>
          <a:ln/>
        </p:spPr>
      </p:sp>
      <p:sp>
        <p:nvSpPr>
          <p:cNvPr id="71684" name="Tijdelijke aanduiding voor notities 2">
            <a:extLst>
              <a:ext uri="{FF2B5EF4-FFF2-40B4-BE49-F238E27FC236}">
                <a16:creationId xmlns:a16="http://schemas.microsoft.com/office/drawing/2014/main" id="{CE2D07E9-D150-F865-4244-644662B4F3A9}"/>
              </a:ext>
            </a:extLst>
          </p:cNvPr>
          <p:cNvSpPr>
            <a:spLocks noGrp="1"/>
          </p:cNvSpPr>
          <p:nvPr>
            <p:ph type="body" idx="1"/>
          </p:nvPr>
        </p:nvSpPr>
        <p:spPr>
          <a:noFill/>
        </p:spPr>
        <p:txBody>
          <a:bodyPr/>
          <a:lstStyle/>
          <a:p>
            <a:pPr eaLnBrk="1" hangingPunct="1">
              <a:spcBef>
                <a:spcPct val="0"/>
              </a:spcBef>
            </a:pPr>
            <a:r>
              <a:rPr lang="en-US" altLang="nl-NL"/>
              <a:t>Verschil korte en lange termijn geheugen. Verergering: belangrijke en minder belangrijke dingen vergeten. Had familielid in de gaten dat het geheugen achteruitging?</a:t>
            </a:r>
            <a:endParaRPr lang="nl-NL" altLang="nl-NL"/>
          </a:p>
        </p:txBody>
      </p:sp>
      <p:sp>
        <p:nvSpPr>
          <p:cNvPr id="71685" name="Tijdelijke aanduiding voor dianummer 3">
            <a:extLst>
              <a:ext uri="{FF2B5EF4-FFF2-40B4-BE49-F238E27FC236}">
                <a16:creationId xmlns:a16="http://schemas.microsoft.com/office/drawing/2014/main" id="{BF21F895-1F3B-2613-9F65-EE0CF4673AA3}"/>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r" eaLnBrk="1" hangingPunct="1"/>
            <a:fld id="{384FD71E-EFE7-4A87-A4BB-9400207DC75C}" type="slidenum">
              <a:rPr lang="nl-NL" altLang="nl-NL" sz="1200">
                <a:latin typeface="Calibri" panose="020F0502020204030204" pitchFamily="34" charset="0"/>
              </a:rPr>
              <a:pPr algn="r" eaLnBrk="1" hangingPunct="1"/>
              <a:t>35</a:t>
            </a:fld>
            <a:endParaRPr lang="nl-NL" altLang="nl-NL" sz="1200">
              <a:latin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C0B28685-392C-05CB-CB0D-596F3ADC7A61}"/>
              </a:ext>
            </a:extLst>
          </p:cNvPr>
          <p:cNvSpPr>
            <a:spLocks noGrp="1" noChangeArrowheads="1"/>
          </p:cNvSpPr>
          <p:nvPr>
            <p:ph type="sldNum" sz="quarter" idx="5"/>
          </p:nvPr>
        </p:nvSpPr>
        <p:spPr>
          <a:noFill/>
        </p:spPr>
        <p:txBody>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fld id="{CA80B61E-FB24-46DA-81F8-3A4C371F909F}" type="slidenum">
              <a:rPr lang="nl-NL" altLang="nl-NL" sz="1200">
                <a:latin typeface="Arial" panose="020B0604020202020204" pitchFamily="34" charset="0"/>
              </a:rPr>
              <a:pPr eaLnBrk="1" hangingPunct="1"/>
              <a:t>40</a:t>
            </a:fld>
            <a:endParaRPr lang="nl-NL" altLang="nl-NL" sz="1200">
              <a:latin typeface="Arial" panose="020B0604020202020204" pitchFamily="34" charset="0"/>
            </a:endParaRPr>
          </a:p>
        </p:txBody>
      </p:sp>
      <p:sp>
        <p:nvSpPr>
          <p:cNvPr id="72707" name="Tijdelijke aanduiding voor dia-afbeelding 1">
            <a:extLst>
              <a:ext uri="{FF2B5EF4-FFF2-40B4-BE49-F238E27FC236}">
                <a16:creationId xmlns:a16="http://schemas.microsoft.com/office/drawing/2014/main" id="{715C9239-77C1-DBD7-C42C-A6BAFBC122A7}"/>
              </a:ext>
            </a:extLst>
          </p:cNvPr>
          <p:cNvSpPr>
            <a:spLocks noGrp="1" noRot="1" noChangeAspect="1" noTextEdit="1"/>
          </p:cNvSpPr>
          <p:nvPr>
            <p:ph type="sldImg"/>
          </p:nvPr>
        </p:nvSpPr>
        <p:spPr>
          <a:ln/>
        </p:spPr>
      </p:sp>
      <p:sp>
        <p:nvSpPr>
          <p:cNvPr id="72708" name="Tijdelijke aanduiding voor notities 2">
            <a:extLst>
              <a:ext uri="{FF2B5EF4-FFF2-40B4-BE49-F238E27FC236}">
                <a16:creationId xmlns:a16="http://schemas.microsoft.com/office/drawing/2014/main" id="{BC8CB4F9-C2EE-5BCE-74A9-890A80E9F3A6}"/>
              </a:ext>
            </a:extLst>
          </p:cNvPr>
          <p:cNvSpPr>
            <a:spLocks noGrp="1"/>
          </p:cNvSpPr>
          <p:nvPr>
            <p:ph type="body" idx="1"/>
          </p:nvPr>
        </p:nvSpPr>
        <p:spPr>
          <a:noFill/>
        </p:spPr>
        <p:txBody>
          <a:bodyPr/>
          <a:lstStyle/>
          <a:p>
            <a:pPr eaLnBrk="1" hangingPunct="1">
              <a:spcBef>
                <a:spcPct val="0"/>
              </a:spcBef>
            </a:pPr>
            <a:r>
              <a:rPr lang="en-US" altLang="nl-NL"/>
              <a:t>Verschil tussen mensen die veel (onverstaanbaar) blijven praten en mensen die stil vallen. Belangrijk: uw familielid het gevoel geven dat het belangrijk is wat hij/zij zegt. Kost het moeite: ga er even voor zitten, kijk je familielid aan, probeer geduldig te blijven, het tempo in een verpleeghuis ligt anders dan in het dagelijks leven. knik even als je iets hebt begrepen, vraag na of je het goed hebt begrepen, lees achter de woorden. </a:t>
            </a:r>
            <a:endParaRPr lang="nl-NL" altLang="nl-NL"/>
          </a:p>
        </p:txBody>
      </p:sp>
      <p:sp>
        <p:nvSpPr>
          <p:cNvPr id="72709" name="Tijdelijke aanduiding voor dianummer 3">
            <a:extLst>
              <a:ext uri="{FF2B5EF4-FFF2-40B4-BE49-F238E27FC236}">
                <a16:creationId xmlns:a16="http://schemas.microsoft.com/office/drawing/2014/main" id="{1DF419E9-08CA-4875-7286-7EF812A4DDC9}"/>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r" eaLnBrk="1" hangingPunct="1"/>
            <a:fld id="{C3827F3F-81C9-4FEB-89B3-07DF0FF7C0DF}" type="slidenum">
              <a:rPr lang="nl-NL" altLang="nl-NL" sz="1200">
                <a:latin typeface="Calibri" panose="020F0502020204030204" pitchFamily="34" charset="0"/>
              </a:rPr>
              <a:pPr algn="r" eaLnBrk="1" hangingPunct="1"/>
              <a:t>40</a:t>
            </a:fld>
            <a:endParaRPr lang="nl-NL" altLang="nl-NL" sz="1200">
              <a:latin typeface="Calibri" panose="020F0502020204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a:extLst>
              <a:ext uri="{FF2B5EF4-FFF2-40B4-BE49-F238E27FC236}">
                <a16:creationId xmlns:a16="http://schemas.microsoft.com/office/drawing/2014/main" id="{E791D77A-EB4F-8324-6040-3CF9CB8A294B}"/>
              </a:ext>
            </a:extLst>
          </p:cNvPr>
          <p:cNvSpPr>
            <a:spLocks noGrp="1" noChangeArrowheads="1"/>
          </p:cNvSpPr>
          <p:nvPr>
            <p:ph type="sldNum" sz="quarter" idx="5"/>
          </p:nvPr>
        </p:nvSpPr>
        <p:spPr>
          <a:noFill/>
        </p:spPr>
        <p:txBody>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fld id="{4F471067-FBF7-4177-A2C6-492A40866176}" type="slidenum">
              <a:rPr lang="nl-NL" altLang="nl-NL" sz="1200">
                <a:latin typeface="Arial" panose="020B0604020202020204" pitchFamily="34" charset="0"/>
              </a:rPr>
              <a:pPr eaLnBrk="1" hangingPunct="1"/>
              <a:t>41</a:t>
            </a:fld>
            <a:endParaRPr lang="nl-NL" altLang="nl-NL" sz="1200">
              <a:latin typeface="Arial" panose="020B0604020202020204" pitchFamily="34" charset="0"/>
            </a:endParaRPr>
          </a:p>
        </p:txBody>
      </p:sp>
      <p:sp>
        <p:nvSpPr>
          <p:cNvPr id="73731" name="Tijdelijke aanduiding voor dia-afbeelding 1">
            <a:extLst>
              <a:ext uri="{FF2B5EF4-FFF2-40B4-BE49-F238E27FC236}">
                <a16:creationId xmlns:a16="http://schemas.microsoft.com/office/drawing/2014/main" id="{30000914-185C-B4FF-2DAC-1F538538B859}"/>
              </a:ext>
            </a:extLst>
          </p:cNvPr>
          <p:cNvSpPr>
            <a:spLocks noGrp="1" noRot="1" noChangeAspect="1" noTextEdit="1"/>
          </p:cNvSpPr>
          <p:nvPr>
            <p:ph type="sldImg"/>
          </p:nvPr>
        </p:nvSpPr>
        <p:spPr>
          <a:ln/>
        </p:spPr>
      </p:sp>
      <p:sp>
        <p:nvSpPr>
          <p:cNvPr id="73732" name="Tijdelijke aanduiding voor notities 2">
            <a:extLst>
              <a:ext uri="{FF2B5EF4-FFF2-40B4-BE49-F238E27FC236}">
                <a16:creationId xmlns:a16="http://schemas.microsoft.com/office/drawing/2014/main" id="{7908518A-F48E-F8C8-9A81-B744D40E636A}"/>
              </a:ext>
            </a:extLst>
          </p:cNvPr>
          <p:cNvSpPr>
            <a:spLocks noGrp="1"/>
          </p:cNvSpPr>
          <p:nvPr>
            <p:ph type="body" idx="1"/>
          </p:nvPr>
        </p:nvSpPr>
        <p:spPr>
          <a:noFill/>
        </p:spPr>
        <p:txBody>
          <a:bodyPr/>
          <a:lstStyle/>
          <a:p>
            <a:pPr eaLnBrk="1" hangingPunct="1">
              <a:spcBef>
                <a:spcPct val="0"/>
              </a:spcBef>
            </a:pPr>
            <a:r>
              <a:rPr lang="en-US" altLang="nl-NL"/>
              <a:t>Verschillend per persoon: wil iemand toch koste wat het kost van te voren van dingen op de hoogte zijn? Werk met briefjes, kalender, agenda en herinner hem/haar eraan. Is uw familielid die over het algemeen zaken makkelijk accepteerd: vertel pas kort van tevoren dat er iets gaat gebeuren. Houd hierbij rekening met de geheugenspan. Ga ervan uit dat wennen even tijd kost en dat mensen bij veranderen even wat meer verward zijn.</a:t>
            </a:r>
            <a:endParaRPr lang="nl-NL" altLang="nl-NL"/>
          </a:p>
        </p:txBody>
      </p:sp>
      <p:sp>
        <p:nvSpPr>
          <p:cNvPr id="73733" name="Tijdelijke aanduiding voor dianummer 3">
            <a:extLst>
              <a:ext uri="{FF2B5EF4-FFF2-40B4-BE49-F238E27FC236}">
                <a16:creationId xmlns:a16="http://schemas.microsoft.com/office/drawing/2014/main" id="{B10020FD-61CC-81BF-8B6B-60987FBAA491}"/>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r" eaLnBrk="1" hangingPunct="1"/>
            <a:fld id="{D12E8866-7E3A-46D7-BB87-206B505E9BAC}" type="slidenum">
              <a:rPr lang="nl-NL" altLang="nl-NL" sz="1200">
                <a:latin typeface="Calibri" panose="020F0502020204030204" pitchFamily="34" charset="0"/>
              </a:rPr>
              <a:pPr algn="r" eaLnBrk="1" hangingPunct="1"/>
              <a:t>41</a:t>
            </a:fld>
            <a:endParaRPr lang="nl-NL" altLang="nl-NL" sz="1200">
              <a:latin typeface="Calibri" panose="020F0502020204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a:extLst>
              <a:ext uri="{FF2B5EF4-FFF2-40B4-BE49-F238E27FC236}">
                <a16:creationId xmlns:a16="http://schemas.microsoft.com/office/drawing/2014/main" id="{3E5B1787-8334-B525-7EDB-FDCE1C753C9A}"/>
              </a:ext>
            </a:extLst>
          </p:cNvPr>
          <p:cNvSpPr>
            <a:spLocks noGrp="1" noChangeArrowheads="1"/>
          </p:cNvSpPr>
          <p:nvPr>
            <p:ph type="sldNum" sz="quarter" idx="5"/>
          </p:nvPr>
        </p:nvSpPr>
        <p:spPr>
          <a:noFill/>
        </p:spPr>
        <p:txBody>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fld id="{6037B1A9-E941-4457-AC6C-33C1A318758C}" type="slidenum">
              <a:rPr lang="nl-NL" altLang="nl-NL" sz="1200">
                <a:latin typeface="Arial" panose="020B0604020202020204" pitchFamily="34" charset="0"/>
              </a:rPr>
              <a:pPr eaLnBrk="1" hangingPunct="1"/>
              <a:t>42</a:t>
            </a:fld>
            <a:endParaRPr lang="nl-NL" altLang="nl-NL" sz="1200">
              <a:latin typeface="Arial" panose="020B0604020202020204" pitchFamily="34" charset="0"/>
            </a:endParaRPr>
          </a:p>
        </p:txBody>
      </p:sp>
      <p:sp>
        <p:nvSpPr>
          <p:cNvPr id="74755" name="Tijdelijke aanduiding voor dia-afbeelding 1">
            <a:extLst>
              <a:ext uri="{FF2B5EF4-FFF2-40B4-BE49-F238E27FC236}">
                <a16:creationId xmlns:a16="http://schemas.microsoft.com/office/drawing/2014/main" id="{41241CF5-CBC8-FF34-8568-C97A93C17D94}"/>
              </a:ext>
            </a:extLst>
          </p:cNvPr>
          <p:cNvSpPr>
            <a:spLocks noGrp="1" noRot="1" noChangeAspect="1" noTextEdit="1"/>
          </p:cNvSpPr>
          <p:nvPr>
            <p:ph type="sldImg"/>
          </p:nvPr>
        </p:nvSpPr>
        <p:spPr>
          <a:ln/>
        </p:spPr>
      </p:sp>
      <p:sp>
        <p:nvSpPr>
          <p:cNvPr id="74756" name="Tijdelijke aanduiding voor notities 2">
            <a:extLst>
              <a:ext uri="{FF2B5EF4-FFF2-40B4-BE49-F238E27FC236}">
                <a16:creationId xmlns:a16="http://schemas.microsoft.com/office/drawing/2014/main" id="{42A18385-3D78-275B-3552-468373E9C0EE}"/>
              </a:ext>
            </a:extLst>
          </p:cNvPr>
          <p:cNvSpPr>
            <a:spLocks noGrp="1"/>
          </p:cNvSpPr>
          <p:nvPr>
            <p:ph type="body" idx="1"/>
          </p:nvPr>
        </p:nvSpPr>
        <p:spPr>
          <a:noFill/>
        </p:spPr>
        <p:txBody>
          <a:bodyPr/>
          <a:lstStyle/>
          <a:p>
            <a:pPr eaLnBrk="1" hangingPunct="1">
              <a:spcBef>
                <a:spcPct val="0"/>
              </a:spcBef>
            </a:pPr>
            <a:r>
              <a:rPr lang="en-US" altLang="nl-NL"/>
              <a:t>Door geheugenproblemen vaak achterdocht, vanwege emotionele ontremming: ernstige boosheid!</a:t>
            </a:r>
          </a:p>
          <a:p>
            <a:pPr eaLnBrk="1" hangingPunct="1">
              <a:spcBef>
                <a:spcPct val="0"/>
              </a:spcBef>
            </a:pPr>
            <a:endParaRPr lang="en-US" altLang="nl-NL"/>
          </a:p>
          <a:p>
            <a:pPr eaLnBrk="1" hangingPunct="1">
              <a:spcBef>
                <a:spcPct val="0"/>
              </a:spcBef>
            </a:pPr>
            <a:r>
              <a:rPr lang="en-US" altLang="nl-NL"/>
              <a:t>Dit is een van de zaken die heftig kunnen zijn voor de nabije omgeving van iemand die dementeert. Je kunt het gevoel krijgen dat het karakter van iemand veranderd. Als een dementerende boos is, ook al weet je waar het door veroorzaakt wordt, kun je toch schrikken/verdrietig worden/zelf boos worden/schuldig voelen etc. </a:t>
            </a:r>
          </a:p>
          <a:p>
            <a:pPr eaLnBrk="1" hangingPunct="1">
              <a:spcBef>
                <a:spcPct val="0"/>
              </a:spcBef>
            </a:pPr>
            <a:r>
              <a:rPr lang="en-US" altLang="nl-NL"/>
              <a:t>Zorg dat u een netwerk om uzelf heen hebt aan familie of vrienden. Of zorg voor een ‘lotgenoten groep’. U kunt ook met de contactverzorgende praten </a:t>
            </a:r>
            <a:endParaRPr lang="nl-NL" altLang="nl-NL"/>
          </a:p>
        </p:txBody>
      </p:sp>
      <p:sp>
        <p:nvSpPr>
          <p:cNvPr id="74757" name="Tijdelijke aanduiding voor dianummer 3">
            <a:extLst>
              <a:ext uri="{FF2B5EF4-FFF2-40B4-BE49-F238E27FC236}">
                <a16:creationId xmlns:a16="http://schemas.microsoft.com/office/drawing/2014/main" id="{553F2C40-5DAA-6ED7-13AD-AEBFFC4D391A}"/>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r" eaLnBrk="1" hangingPunct="1"/>
            <a:fld id="{D7B092D0-D009-4385-A422-790AD1519CEA}" type="slidenum">
              <a:rPr lang="nl-NL" altLang="nl-NL" sz="1200">
                <a:latin typeface="Calibri" panose="020F0502020204030204" pitchFamily="34" charset="0"/>
              </a:rPr>
              <a:pPr algn="r" eaLnBrk="1" hangingPunct="1"/>
              <a:t>42</a:t>
            </a:fld>
            <a:endParaRPr lang="nl-NL" altLang="nl-NL" sz="1200">
              <a:latin typeface="Calibri" panose="020F0502020204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C6FC2392-9609-7889-8243-1C8780C3BBFF}"/>
              </a:ext>
            </a:extLst>
          </p:cNvPr>
          <p:cNvSpPr>
            <a:spLocks noGrp="1" noChangeArrowheads="1"/>
          </p:cNvSpPr>
          <p:nvPr>
            <p:ph type="sldNum" sz="quarter" idx="5"/>
          </p:nvPr>
        </p:nvSpPr>
        <p:spPr>
          <a:noFill/>
        </p:spPr>
        <p:txBody>
          <a:bodyP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fld id="{3DF3F8A6-C634-43DF-9CE8-3443834BE652}" type="slidenum">
              <a:rPr lang="nl-NL" altLang="nl-NL" sz="1200">
                <a:latin typeface="Arial" panose="020B0604020202020204" pitchFamily="34" charset="0"/>
              </a:rPr>
              <a:pPr eaLnBrk="1" hangingPunct="1"/>
              <a:t>43</a:t>
            </a:fld>
            <a:endParaRPr lang="nl-NL" altLang="nl-NL" sz="1200">
              <a:latin typeface="Arial" panose="020B0604020202020204" pitchFamily="34" charset="0"/>
            </a:endParaRPr>
          </a:p>
        </p:txBody>
      </p:sp>
      <p:sp>
        <p:nvSpPr>
          <p:cNvPr id="75779" name="Tijdelijke aanduiding voor dia-afbeelding 1">
            <a:extLst>
              <a:ext uri="{FF2B5EF4-FFF2-40B4-BE49-F238E27FC236}">
                <a16:creationId xmlns:a16="http://schemas.microsoft.com/office/drawing/2014/main" id="{5CE97159-8197-0F13-802B-ABA6551D93F1}"/>
              </a:ext>
            </a:extLst>
          </p:cNvPr>
          <p:cNvSpPr>
            <a:spLocks noGrp="1" noRot="1" noChangeAspect="1" noTextEdit="1"/>
          </p:cNvSpPr>
          <p:nvPr>
            <p:ph type="sldImg"/>
          </p:nvPr>
        </p:nvSpPr>
        <p:spPr>
          <a:ln/>
        </p:spPr>
      </p:sp>
      <p:sp>
        <p:nvSpPr>
          <p:cNvPr id="75780" name="Tijdelijke aanduiding voor notities 2">
            <a:extLst>
              <a:ext uri="{FF2B5EF4-FFF2-40B4-BE49-F238E27FC236}">
                <a16:creationId xmlns:a16="http://schemas.microsoft.com/office/drawing/2014/main" id="{32E02D44-F245-DE52-1F01-BFD88CFBB423}"/>
              </a:ext>
            </a:extLst>
          </p:cNvPr>
          <p:cNvSpPr>
            <a:spLocks noGrp="1"/>
          </p:cNvSpPr>
          <p:nvPr>
            <p:ph type="body" idx="1"/>
          </p:nvPr>
        </p:nvSpPr>
        <p:spPr>
          <a:noFill/>
        </p:spPr>
        <p:txBody>
          <a:bodyPr/>
          <a:lstStyle/>
          <a:p>
            <a:pPr eaLnBrk="1" hangingPunct="1">
              <a:spcBef>
                <a:spcPct val="0"/>
              </a:spcBef>
            </a:pPr>
            <a:r>
              <a:rPr lang="en-US" altLang="nl-NL"/>
              <a:t>Soms wil je toch graag dat iemand een nieuwe gewoonte oppakt: met een rollator lopen/ een nieuw huis leren kennen/ nieuwe gezichten leren kennen etc. Besef dat dit erg lang gaat duren. Wordt niet ongeduldig, maar blijf vriendelijk herhalen. Als je ongeduldig wordt kan het zijn dat uw familielid onzeker wordt, waardoor het leren nog moeilijker gaat. Soms moeten we constateren dat iets nieuws aanleren helemaal niet meer lukt. </a:t>
            </a:r>
            <a:endParaRPr lang="nl-NL" altLang="nl-NL"/>
          </a:p>
        </p:txBody>
      </p:sp>
      <p:sp>
        <p:nvSpPr>
          <p:cNvPr id="75781" name="Tijdelijke aanduiding voor dianummer 3">
            <a:extLst>
              <a:ext uri="{FF2B5EF4-FFF2-40B4-BE49-F238E27FC236}">
                <a16:creationId xmlns:a16="http://schemas.microsoft.com/office/drawing/2014/main" id="{758DA9E6-EA78-ABA7-4B19-A3AE3ABF15F7}"/>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r" eaLnBrk="1" hangingPunct="1"/>
            <a:fld id="{E41D0D97-B715-41FF-AA0E-FBCA1776915D}" type="slidenum">
              <a:rPr lang="nl-NL" altLang="nl-NL" sz="1200">
                <a:latin typeface="Calibri" panose="020F0502020204030204" pitchFamily="34" charset="0"/>
              </a:rPr>
              <a:pPr algn="r" eaLnBrk="1" hangingPunct="1"/>
              <a:t>43</a:t>
            </a:fld>
            <a:endParaRPr lang="nl-NL" altLang="nl-NL" sz="1200">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AB232440-3180-BE2F-63E4-7AE6750C155C}"/>
              </a:ext>
            </a:extLst>
          </p:cNvPr>
          <p:cNvGrpSpPr>
            <a:grpSpLocks/>
          </p:cNvGrpSpPr>
          <p:nvPr/>
        </p:nvGrpSpPr>
        <p:grpSpPr bwMode="auto">
          <a:xfrm>
            <a:off x="-3175" y="0"/>
            <a:ext cx="9147175" cy="6867525"/>
            <a:chOff x="-2" y="0"/>
            <a:chExt cx="5762" cy="4326"/>
          </a:xfrm>
        </p:grpSpPr>
        <p:grpSp>
          <p:nvGrpSpPr>
            <p:cNvPr id="3" name="Group 3">
              <a:extLst>
                <a:ext uri="{FF2B5EF4-FFF2-40B4-BE49-F238E27FC236}">
                  <a16:creationId xmlns:a16="http://schemas.microsoft.com/office/drawing/2014/main" id="{B341EFFC-D157-070E-4BF6-CAE6EEAFAC28}"/>
                </a:ext>
              </a:extLst>
            </p:cNvPr>
            <p:cNvGrpSpPr>
              <a:grpSpLocks/>
            </p:cNvGrpSpPr>
            <p:nvPr userDrawn="1"/>
          </p:nvGrpSpPr>
          <p:grpSpPr bwMode="auto">
            <a:xfrm>
              <a:off x="-2" y="0"/>
              <a:ext cx="5712" cy="4326"/>
              <a:chOff x="-2" y="0"/>
              <a:chExt cx="5712" cy="4326"/>
            </a:xfrm>
          </p:grpSpPr>
          <p:sp>
            <p:nvSpPr>
              <p:cNvPr id="6" name="Rectangle 4">
                <a:extLst>
                  <a:ext uri="{FF2B5EF4-FFF2-40B4-BE49-F238E27FC236}">
                    <a16:creationId xmlns:a16="http://schemas.microsoft.com/office/drawing/2014/main" id="{8BFA5A04-06F9-B1B5-F282-6A372266C0E9}"/>
                  </a:ext>
                </a:extLst>
              </p:cNvPr>
              <p:cNvSpPr>
                <a:spLocks noChangeArrowheads="1"/>
              </p:cNvSpPr>
              <p:nvPr/>
            </p:nvSpPr>
            <p:spPr bwMode="auto">
              <a:xfrm>
                <a:off x="-2" y="0"/>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7" name="Rectangle 5">
                <a:extLst>
                  <a:ext uri="{FF2B5EF4-FFF2-40B4-BE49-F238E27FC236}">
                    <a16:creationId xmlns:a16="http://schemas.microsoft.com/office/drawing/2014/main" id="{DDB6DC00-1104-3699-AF27-B7C026B0F271}"/>
                  </a:ext>
                </a:extLst>
              </p:cNvPr>
              <p:cNvSpPr>
                <a:spLocks noChangeArrowheads="1"/>
              </p:cNvSpPr>
              <p:nvPr/>
            </p:nvSpPr>
            <p:spPr bwMode="auto">
              <a:xfrm>
                <a:off x="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8" name="Rectangle 6">
                <a:extLst>
                  <a:ext uri="{FF2B5EF4-FFF2-40B4-BE49-F238E27FC236}">
                    <a16:creationId xmlns:a16="http://schemas.microsoft.com/office/drawing/2014/main" id="{67C4B130-2EE1-0A37-7417-E284FFA52434}"/>
                  </a:ext>
                </a:extLst>
              </p:cNvPr>
              <p:cNvSpPr>
                <a:spLocks noChangeArrowheads="1"/>
              </p:cNvSpPr>
              <p:nvPr/>
            </p:nvSpPr>
            <p:spPr bwMode="auto">
              <a:xfrm>
                <a:off x="1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9" name="Rectangle 7">
                <a:extLst>
                  <a:ext uri="{FF2B5EF4-FFF2-40B4-BE49-F238E27FC236}">
                    <a16:creationId xmlns:a16="http://schemas.microsoft.com/office/drawing/2014/main" id="{4BE8E6E9-9C36-B605-AAB0-950EAC7EB42D}"/>
                  </a:ext>
                </a:extLst>
              </p:cNvPr>
              <p:cNvSpPr>
                <a:spLocks noChangeArrowheads="1"/>
              </p:cNvSpPr>
              <p:nvPr/>
            </p:nvSpPr>
            <p:spPr bwMode="auto">
              <a:xfrm>
                <a:off x="2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 name="Rectangle 8">
                <a:extLst>
                  <a:ext uri="{FF2B5EF4-FFF2-40B4-BE49-F238E27FC236}">
                    <a16:creationId xmlns:a16="http://schemas.microsoft.com/office/drawing/2014/main" id="{A027F5A3-3195-6BD6-73DD-AEA579F0FFB2}"/>
                  </a:ext>
                </a:extLst>
              </p:cNvPr>
              <p:cNvSpPr>
                <a:spLocks noChangeArrowheads="1"/>
              </p:cNvSpPr>
              <p:nvPr/>
            </p:nvSpPr>
            <p:spPr bwMode="auto">
              <a:xfrm>
                <a:off x="3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1" name="Rectangle 9">
                <a:extLst>
                  <a:ext uri="{FF2B5EF4-FFF2-40B4-BE49-F238E27FC236}">
                    <a16:creationId xmlns:a16="http://schemas.microsoft.com/office/drawing/2014/main" id="{CB021BB1-9169-B6C4-2E91-17D68FB049FE}"/>
                  </a:ext>
                </a:extLst>
              </p:cNvPr>
              <p:cNvSpPr>
                <a:spLocks noChangeArrowheads="1"/>
              </p:cNvSpPr>
              <p:nvPr/>
            </p:nvSpPr>
            <p:spPr bwMode="auto">
              <a:xfrm>
                <a:off x="4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2" name="Rectangle 10">
                <a:extLst>
                  <a:ext uri="{FF2B5EF4-FFF2-40B4-BE49-F238E27FC236}">
                    <a16:creationId xmlns:a16="http://schemas.microsoft.com/office/drawing/2014/main" id="{E44E5026-F041-F59E-3FD4-0EB2C105DB2E}"/>
                  </a:ext>
                </a:extLst>
              </p:cNvPr>
              <p:cNvSpPr>
                <a:spLocks noChangeArrowheads="1"/>
              </p:cNvSpPr>
              <p:nvPr/>
            </p:nvSpPr>
            <p:spPr bwMode="auto">
              <a:xfrm>
                <a:off x="5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3" name="Rectangle 11">
                <a:extLst>
                  <a:ext uri="{FF2B5EF4-FFF2-40B4-BE49-F238E27FC236}">
                    <a16:creationId xmlns:a16="http://schemas.microsoft.com/office/drawing/2014/main" id="{5D870716-F93C-5896-C0D5-0909E90F9E70}"/>
                  </a:ext>
                </a:extLst>
              </p:cNvPr>
              <p:cNvSpPr>
                <a:spLocks noChangeArrowheads="1"/>
              </p:cNvSpPr>
              <p:nvPr/>
            </p:nvSpPr>
            <p:spPr bwMode="auto">
              <a:xfrm>
                <a:off x="6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4" name="Rectangle 12">
                <a:extLst>
                  <a:ext uri="{FF2B5EF4-FFF2-40B4-BE49-F238E27FC236}">
                    <a16:creationId xmlns:a16="http://schemas.microsoft.com/office/drawing/2014/main" id="{0361BD3F-667D-185E-757C-314A5EC4B6BE}"/>
                  </a:ext>
                </a:extLst>
              </p:cNvPr>
              <p:cNvSpPr>
                <a:spLocks noChangeArrowheads="1"/>
              </p:cNvSpPr>
              <p:nvPr/>
            </p:nvSpPr>
            <p:spPr bwMode="auto">
              <a:xfrm>
                <a:off x="7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5" name="Rectangle 13">
                <a:extLst>
                  <a:ext uri="{FF2B5EF4-FFF2-40B4-BE49-F238E27FC236}">
                    <a16:creationId xmlns:a16="http://schemas.microsoft.com/office/drawing/2014/main" id="{022EEFC3-FCD4-F646-57F8-59D54150E27B}"/>
                  </a:ext>
                </a:extLst>
              </p:cNvPr>
              <p:cNvSpPr>
                <a:spLocks noChangeArrowheads="1"/>
              </p:cNvSpPr>
              <p:nvPr/>
            </p:nvSpPr>
            <p:spPr bwMode="auto">
              <a:xfrm>
                <a:off x="8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6" name="Rectangle 14">
                <a:extLst>
                  <a:ext uri="{FF2B5EF4-FFF2-40B4-BE49-F238E27FC236}">
                    <a16:creationId xmlns:a16="http://schemas.microsoft.com/office/drawing/2014/main" id="{EAE947A1-9895-4F77-C37D-4C33B77119C6}"/>
                  </a:ext>
                </a:extLst>
              </p:cNvPr>
              <p:cNvSpPr>
                <a:spLocks noChangeArrowheads="1"/>
              </p:cNvSpPr>
              <p:nvPr/>
            </p:nvSpPr>
            <p:spPr bwMode="auto">
              <a:xfrm>
                <a:off x="95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7" name="Rectangle 15">
                <a:extLst>
                  <a:ext uri="{FF2B5EF4-FFF2-40B4-BE49-F238E27FC236}">
                    <a16:creationId xmlns:a16="http://schemas.microsoft.com/office/drawing/2014/main" id="{1BABCCC7-3472-37D7-CEE1-23586D14C763}"/>
                  </a:ext>
                </a:extLst>
              </p:cNvPr>
              <p:cNvSpPr>
                <a:spLocks noChangeArrowheads="1"/>
              </p:cNvSpPr>
              <p:nvPr/>
            </p:nvSpPr>
            <p:spPr bwMode="auto">
              <a:xfrm>
                <a:off x="105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8" name="Rectangle 16">
                <a:extLst>
                  <a:ext uri="{FF2B5EF4-FFF2-40B4-BE49-F238E27FC236}">
                    <a16:creationId xmlns:a16="http://schemas.microsoft.com/office/drawing/2014/main" id="{86216543-6F34-78D8-CE78-FE20E8B31B3E}"/>
                  </a:ext>
                </a:extLst>
              </p:cNvPr>
              <p:cNvSpPr>
                <a:spLocks noChangeArrowheads="1"/>
              </p:cNvSpPr>
              <p:nvPr/>
            </p:nvSpPr>
            <p:spPr bwMode="auto">
              <a:xfrm>
                <a:off x="115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9" name="Rectangle 17">
                <a:extLst>
                  <a:ext uri="{FF2B5EF4-FFF2-40B4-BE49-F238E27FC236}">
                    <a16:creationId xmlns:a16="http://schemas.microsoft.com/office/drawing/2014/main" id="{F20ADE08-A06A-4B1E-90A0-66FE21038BDA}"/>
                  </a:ext>
                </a:extLst>
              </p:cNvPr>
              <p:cNvSpPr>
                <a:spLocks noChangeArrowheads="1"/>
              </p:cNvSpPr>
              <p:nvPr/>
            </p:nvSpPr>
            <p:spPr bwMode="auto">
              <a:xfrm>
                <a:off x="124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20" name="Rectangle 18">
                <a:extLst>
                  <a:ext uri="{FF2B5EF4-FFF2-40B4-BE49-F238E27FC236}">
                    <a16:creationId xmlns:a16="http://schemas.microsoft.com/office/drawing/2014/main" id="{68AA1920-52AF-C212-A9CC-4647F3A83753}"/>
                  </a:ext>
                </a:extLst>
              </p:cNvPr>
              <p:cNvSpPr>
                <a:spLocks noChangeArrowheads="1"/>
              </p:cNvSpPr>
              <p:nvPr/>
            </p:nvSpPr>
            <p:spPr bwMode="auto">
              <a:xfrm>
                <a:off x="134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21" name="Rectangle 19">
                <a:extLst>
                  <a:ext uri="{FF2B5EF4-FFF2-40B4-BE49-F238E27FC236}">
                    <a16:creationId xmlns:a16="http://schemas.microsoft.com/office/drawing/2014/main" id="{0A38DB9B-5E4C-8870-3404-1CA357227DE5}"/>
                  </a:ext>
                </a:extLst>
              </p:cNvPr>
              <p:cNvSpPr>
                <a:spLocks noChangeArrowheads="1"/>
              </p:cNvSpPr>
              <p:nvPr/>
            </p:nvSpPr>
            <p:spPr bwMode="auto">
              <a:xfrm>
                <a:off x="143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22" name="Rectangle 20">
                <a:extLst>
                  <a:ext uri="{FF2B5EF4-FFF2-40B4-BE49-F238E27FC236}">
                    <a16:creationId xmlns:a16="http://schemas.microsoft.com/office/drawing/2014/main" id="{81199B11-653E-8578-6B92-D912119BA456}"/>
                  </a:ext>
                </a:extLst>
              </p:cNvPr>
              <p:cNvSpPr>
                <a:spLocks noChangeArrowheads="1"/>
              </p:cNvSpPr>
              <p:nvPr/>
            </p:nvSpPr>
            <p:spPr bwMode="auto">
              <a:xfrm>
                <a:off x="153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23" name="Rectangle 21">
                <a:extLst>
                  <a:ext uri="{FF2B5EF4-FFF2-40B4-BE49-F238E27FC236}">
                    <a16:creationId xmlns:a16="http://schemas.microsoft.com/office/drawing/2014/main" id="{782089BF-2570-B438-4611-1AEDF966A3B4}"/>
                  </a:ext>
                </a:extLst>
              </p:cNvPr>
              <p:cNvSpPr>
                <a:spLocks noChangeArrowheads="1"/>
              </p:cNvSpPr>
              <p:nvPr/>
            </p:nvSpPr>
            <p:spPr bwMode="auto">
              <a:xfrm>
                <a:off x="163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24" name="Rectangle 22">
                <a:extLst>
                  <a:ext uri="{FF2B5EF4-FFF2-40B4-BE49-F238E27FC236}">
                    <a16:creationId xmlns:a16="http://schemas.microsoft.com/office/drawing/2014/main" id="{8EA799D4-B548-78DF-BCF0-14A492B93346}"/>
                  </a:ext>
                </a:extLst>
              </p:cNvPr>
              <p:cNvSpPr>
                <a:spLocks noChangeArrowheads="1"/>
              </p:cNvSpPr>
              <p:nvPr/>
            </p:nvSpPr>
            <p:spPr bwMode="auto">
              <a:xfrm>
                <a:off x="172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25" name="Rectangle 23">
                <a:extLst>
                  <a:ext uri="{FF2B5EF4-FFF2-40B4-BE49-F238E27FC236}">
                    <a16:creationId xmlns:a16="http://schemas.microsoft.com/office/drawing/2014/main" id="{8E1E837E-E192-7108-DED3-9EC9CA870744}"/>
                  </a:ext>
                </a:extLst>
              </p:cNvPr>
              <p:cNvSpPr>
                <a:spLocks noChangeArrowheads="1"/>
              </p:cNvSpPr>
              <p:nvPr/>
            </p:nvSpPr>
            <p:spPr bwMode="auto">
              <a:xfrm>
                <a:off x="182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26" name="Rectangle 24">
                <a:extLst>
                  <a:ext uri="{FF2B5EF4-FFF2-40B4-BE49-F238E27FC236}">
                    <a16:creationId xmlns:a16="http://schemas.microsoft.com/office/drawing/2014/main" id="{A09F6C83-2723-CE04-90D0-E609A7EEE84A}"/>
                  </a:ext>
                </a:extLst>
              </p:cNvPr>
              <p:cNvSpPr>
                <a:spLocks noChangeArrowheads="1"/>
              </p:cNvSpPr>
              <p:nvPr/>
            </p:nvSpPr>
            <p:spPr bwMode="auto">
              <a:xfrm>
                <a:off x="191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27" name="Rectangle 25">
                <a:extLst>
                  <a:ext uri="{FF2B5EF4-FFF2-40B4-BE49-F238E27FC236}">
                    <a16:creationId xmlns:a16="http://schemas.microsoft.com/office/drawing/2014/main" id="{0E4C68FE-743A-7745-31C6-E500AABBD74A}"/>
                  </a:ext>
                </a:extLst>
              </p:cNvPr>
              <p:cNvSpPr>
                <a:spLocks noChangeArrowheads="1"/>
              </p:cNvSpPr>
              <p:nvPr/>
            </p:nvSpPr>
            <p:spPr bwMode="auto">
              <a:xfrm>
                <a:off x="201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28" name="Rectangle 26">
                <a:extLst>
                  <a:ext uri="{FF2B5EF4-FFF2-40B4-BE49-F238E27FC236}">
                    <a16:creationId xmlns:a16="http://schemas.microsoft.com/office/drawing/2014/main" id="{E22D534A-27A8-5DA5-B1DB-59DF20ADE950}"/>
                  </a:ext>
                </a:extLst>
              </p:cNvPr>
              <p:cNvSpPr>
                <a:spLocks noChangeArrowheads="1"/>
              </p:cNvSpPr>
              <p:nvPr/>
            </p:nvSpPr>
            <p:spPr bwMode="auto">
              <a:xfrm>
                <a:off x="211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29" name="Rectangle 27">
                <a:extLst>
                  <a:ext uri="{FF2B5EF4-FFF2-40B4-BE49-F238E27FC236}">
                    <a16:creationId xmlns:a16="http://schemas.microsoft.com/office/drawing/2014/main" id="{4C5E0AC4-D39E-94F7-7DA7-636CA57D0003}"/>
                  </a:ext>
                </a:extLst>
              </p:cNvPr>
              <p:cNvSpPr>
                <a:spLocks noChangeArrowheads="1"/>
              </p:cNvSpPr>
              <p:nvPr/>
            </p:nvSpPr>
            <p:spPr bwMode="auto">
              <a:xfrm>
                <a:off x="220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30" name="Rectangle 28">
                <a:extLst>
                  <a:ext uri="{FF2B5EF4-FFF2-40B4-BE49-F238E27FC236}">
                    <a16:creationId xmlns:a16="http://schemas.microsoft.com/office/drawing/2014/main" id="{1D372229-036E-9A76-F471-4B5B0C8A5B0A}"/>
                  </a:ext>
                </a:extLst>
              </p:cNvPr>
              <p:cNvSpPr>
                <a:spLocks noChangeArrowheads="1"/>
              </p:cNvSpPr>
              <p:nvPr/>
            </p:nvSpPr>
            <p:spPr bwMode="auto">
              <a:xfrm>
                <a:off x="230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31" name="Rectangle 29">
                <a:extLst>
                  <a:ext uri="{FF2B5EF4-FFF2-40B4-BE49-F238E27FC236}">
                    <a16:creationId xmlns:a16="http://schemas.microsoft.com/office/drawing/2014/main" id="{CDDD37ED-874F-0FE7-C833-B5AA473A33C4}"/>
                  </a:ext>
                </a:extLst>
              </p:cNvPr>
              <p:cNvSpPr>
                <a:spLocks noChangeArrowheads="1"/>
              </p:cNvSpPr>
              <p:nvPr/>
            </p:nvSpPr>
            <p:spPr bwMode="auto">
              <a:xfrm>
                <a:off x="239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32" name="Rectangle 30">
                <a:extLst>
                  <a:ext uri="{FF2B5EF4-FFF2-40B4-BE49-F238E27FC236}">
                    <a16:creationId xmlns:a16="http://schemas.microsoft.com/office/drawing/2014/main" id="{4651D227-E0F7-59F4-EC5A-7F2CCD78F472}"/>
                  </a:ext>
                </a:extLst>
              </p:cNvPr>
              <p:cNvSpPr>
                <a:spLocks noChangeArrowheads="1"/>
              </p:cNvSpPr>
              <p:nvPr/>
            </p:nvSpPr>
            <p:spPr bwMode="auto">
              <a:xfrm>
                <a:off x="24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33" name="Rectangle 31">
                <a:extLst>
                  <a:ext uri="{FF2B5EF4-FFF2-40B4-BE49-F238E27FC236}">
                    <a16:creationId xmlns:a16="http://schemas.microsoft.com/office/drawing/2014/main" id="{BC2C7EDA-5A87-A7A6-823F-C7DFE99CA1F6}"/>
                  </a:ext>
                </a:extLst>
              </p:cNvPr>
              <p:cNvSpPr>
                <a:spLocks noChangeArrowheads="1"/>
              </p:cNvSpPr>
              <p:nvPr/>
            </p:nvSpPr>
            <p:spPr bwMode="auto">
              <a:xfrm>
                <a:off x="25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34" name="Rectangle 32">
                <a:extLst>
                  <a:ext uri="{FF2B5EF4-FFF2-40B4-BE49-F238E27FC236}">
                    <a16:creationId xmlns:a16="http://schemas.microsoft.com/office/drawing/2014/main" id="{8490032A-4C22-6B94-A0A6-04B1274C706A}"/>
                  </a:ext>
                </a:extLst>
              </p:cNvPr>
              <p:cNvSpPr>
                <a:spLocks noChangeArrowheads="1"/>
              </p:cNvSpPr>
              <p:nvPr/>
            </p:nvSpPr>
            <p:spPr bwMode="auto">
              <a:xfrm>
                <a:off x="26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35" name="Rectangle 33">
                <a:extLst>
                  <a:ext uri="{FF2B5EF4-FFF2-40B4-BE49-F238E27FC236}">
                    <a16:creationId xmlns:a16="http://schemas.microsoft.com/office/drawing/2014/main" id="{B957BB28-0292-4785-56B2-6A23B65F8164}"/>
                  </a:ext>
                </a:extLst>
              </p:cNvPr>
              <p:cNvSpPr>
                <a:spLocks noChangeArrowheads="1"/>
              </p:cNvSpPr>
              <p:nvPr/>
            </p:nvSpPr>
            <p:spPr bwMode="auto">
              <a:xfrm>
                <a:off x="27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36" name="Rectangle 34">
                <a:extLst>
                  <a:ext uri="{FF2B5EF4-FFF2-40B4-BE49-F238E27FC236}">
                    <a16:creationId xmlns:a16="http://schemas.microsoft.com/office/drawing/2014/main" id="{7A1FC886-710A-946A-A06A-694E5168BE4E}"/>
                  </a:ext>
                </a:extLst>
              </p:cNvPr>
              <p:cNvSpPr>
                <a:spLocks noChangeArrowheads="1"/>
              </p:cNvSpPr>
              <p:nvPr/>
            </p:nvSpPr>
            <p:spPr bwMode="auto">
              <a:xfrm>
                <a:off x="28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37" name="Rectangle 35">
                <a:extLst>
                  <a:ext uri="{FF2B5EF4-FFF2-40B4-BE49-F238E27FC236}">
                    <a16:creationId xmlns:a16="http://schemas.microsoft.com/office/drawing/2014/main" id="{1EFD48A5-53C3-A61B-5406-A0CACFCA5F46}"/>
                  </a:ext>
                </a:extLst>
              </p:cNvPr>
              <p:cNvSpPr>
                <a:spLocks noChangeArrowheads="1"/>
              </p:cNvSpPr>
              <p:nvPr/>
            </p:nvSpPr>
            <p:spPr bwMode="auto">
              <a:xfrm>
                <a:off x="29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38" name="Rectangle 36">
                <a:extLst>
                  <a:ext uri="{FF2B5EF4-FFF2-40B4-BE49-F238E27FC236}">
                    <a16:creationId xmlns:a16="http://schemas.microsoft.com/office/drawing/2014/main" id="{75A1E0EA-983E-1B02-1B29-3A80BF78CE99}"/>
                  </a:ext>
                </a:extLst>
              </p:cNvPr>
              <p:cNvSpPr>
                <a:spLocks noChangeArrowheads="1"/>
              </p:cNvSpPr>
              <p:nvPr/>
            </p:nvSpPr>
            <p:spPr bwMode="auto">
              <a:xfrm>
                <a:off x="30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39" name="Rectangle 37">
                <a:extLst>
                  <a:ext uri="{FF2B5EF4-FFF2-40B4-BE49-F238E27FC236}">
                    <a16:creationId xmlns:a16="http://schemas.microsoft.com/office/drawing/2014/main" id="{ABBA997A-7F43-6F3D-DDF6-A9CAD6C5F709}"/>
                  </a:ext>
                </a:extLst>
              </p:cNvPr>
              <p:cNvSpPr>
                <a:spLocks noChangeArrowheads="1"/>
              </p:cNvSpPr>
              <p:nvPr/>
            </p:nvSpPr>
            <p:spPr bwMode="auto">
              <a:xfrm>
                <a:off x="31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40" name="Rectangle 38">
                <a:extLst>
                  <a:ext uri="{FF2B5EF4-FFF2-40B4-BE49-F238E27FC236}">
                    <a16:creationId xmlns:a16="http://schemas.microsoft.com/office/drawing/2014/main" id="{62864090-646B-0BC0-DCD5-F7799EC9FFAF}"/>
                  </a:ext>
                </a:extLst>
              </p:cNvPr>
              <p:cNvSpPr>
                <a:spLocks noChangeArrowheads="1"/>
              </p:cNvSpPr>
              <p:nvPr/>
            </p:nvSpPr>
            <p:spPr bwMode="auto">
              <a:xfrm>
                <a:off x="32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41" name="Rectangle 39">
                <a:extLst>
                  <a:ext uri="{FF2B5EF4-FFF2-40B4-BE49-F238E27FC236}">
                    <a16:creationId xmlns:a16="http://schemas.microsoft.com/office/drawing/2014/main" id="{144CBAD5-807E-9814-D53A-0493F14A8ED0}"/>
                  </a:ext>
                </a:extLst>
              </p:cNvPr>
              <p:cNvSpPr>
                <a:spLocks noChangeArrowheads="1"/>
              </p:cNvSpPr>
              <p:nvPr/>
            </p:nvSpPr>
            <p:spPr bwMode="auto">
              <a:xfrm>
                <a:off x="335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42" name="Rectangle 40">
                <a:extLst>
                  <a:ext uri="{FF2B5EF4-FFF2-40B4-BE49-F238E27FC236}">
                    <a16:creationId xmlns:a16="http://schemas.microsoft.com/office/drawing/2014/main" id="{5DBB5228-B52C-9C39-2CDF-686EF31482C5}"/>
                  </a:ext>
                </a:extLst>
              </p:cNvPr>
              <p:cNvSpPr>
                <a:spLocks noChangeArrowheads="1"/>
              </p:cNvSpPr>
              <p:nvPr/>
            </p:nvSpPr>
            <p:spPr bwMode="auto">
              <a:xfrm>
                <a:off x="345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43" name="Rectangle 41">
                <a:extLst>
                  <a:ext uri="{FF2B5EF4-FFF2-40B4-BE49-F238E27FC236}">
                    <a16:creationId xmlns:a16="http://schemas.microsoft.com/office/drawing/2014/main" id="{C7F329CF-6947-B8C1-7282-09CBDE138AA5}"/>
                  </a:ext>
                </a:extLst>
              </p:cNvPr>
              <p:cNvSpPr>
                <a:spLocks noChangeArrowheads="1"/>
              </p:cNvSpPr>
              <p:nvPr/>
            </p:nvSpPr>
            <p:spPr bwMode="auto">
              <a:xfrm>
                <a:off x="355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44" name="Rectangle 42">
                <a:extLst>
                  <a:ext uri="{FF2B5EF4-FFF2-40B4-BE49-F238E27FC236}">
                    <a16:creationId xmlns:a16="http://schemas.microsoft.com/office/drawing/2014/main" id="{A96C2DA8-13EE-E83D-D973-7C62ACEE58DB}"/>
                  </a:ext>
                </a:extLst>
              </p:cNvPr>
              <p:cNvSpPr>
                <a:spLocks noChangeArrowheads="1"/>
              </p:cNvSpPr>
              <p:nvPr/>
            </p:nvSpPr>
            <p:spPr bwMode="auto">
              <a:xfrm>
                <a:off x="364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45" name="Rectangle 43">
                <a:extLst>
                  <a:ext uri="{FF2B5EF4-FFF2-40B4-BE49-F238E27FC236}">
                    <a16:creationId xmlns:a16="http://schemas.microsoft.com/office/drawing/2014/main" id="{15C352C0-A73A-263E-7774-71D69DD4A55C}"/>
                  </a:ext>
                </a:extLst>
              </p:cNvPr>
              <p:cNvSpPr>
                <a:spLocks noChangeArrowheads="1"/>
              </p:cNvSpPr>
              <p:nvPr/>
            </p:nvSpPr>
            <p:spPr bwMode="auto">
              <a:xfrm>
                <a:off x="374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46" name="Rectangle 44">
                <a:extLst>
                  <a:ext uri="{FF2B5EF4-FFF2-40B4-BE49-F238E27FC236}">
                    <a16:creationId xmlns:a16="http://schemas.microsoft.com/office/drawing/2014/main" id="{2EAC2382-42EA-9371-86AF-69B5E7DCA37F}"/>
                  </a:ext>
                </a:extLst>
              </p:cNvPr>
              <p:cNvSpPr>
                <a:spLocks noChangeArrowheads="1"/>
              </p:cNvSpPr>
              <p:nvPr/>
            </p:nvSpPr>
            <p:spPr bwMode="auto">
              <a:xfrm>
                <a:off x="383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47" name="Rectangle 45">
                <a:extLst>
                  <a:ext uri="{FF2B5EF4-FFF2-40B4-BE49-F238E27FC236}">
                    <a16:creationId xmlns:a16="http://schemas.microsoft.com/office/drawing/2014/main" id="{1C17BDC5-9473-C244-3447-9B7F4704E230}"/>
                  </a:ext>
                </a:extLst>
              </p:cNvPr>
              <p:cNvSpPr>
                <a:spLocks noChangeArrowheads="1"/>
              </p:cNvSpPr>
              <p:nvPr/>
            </p:nvSpPr>
            <p:spPr bwMode="auto">
              <a:xfrm>
                <a:off x="393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48" name="Rectangle 46">
                <a:extLst>
                  <a:ext uri="{FF2B5EF4-FFF2-40B4-BE49-F238E27FC236}">
                    <a16:creationId xmlns:a16="http://schemas.microsoft.com/office/drawing/2014/main" id="{C89156F6-1FE3-0037-15CD-BDE76ECAADDD}"/>
                  </a:ext>
                </a:extLst>
              </p:cNvPr>
              <p:cNvSpPr>
                <a:spLocks noChangeArrowheads="1"/>
              </p:cNvSpPr>
              <p:nvPr/>
            </p:nvSpPr>
            <p:spPr bwMode="auto">
              <a:xfrm>
                <a:off x="403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49" name="Rectangle 47">
                <a:extLst>
                  <a:ext uri="{FF2B5EF4-FFF2-40B4-BE49-F238E27FC236}">
                    <a16:creationId xmlns:a16="http://schemas.microsoft.com/office/drawing/2014/main" id="{7A1629AD-24A4-B76D-19F3-EB947E0EFB88}"/>
                  </a:ext>
                </a:extLst>
              </p:cNvPr>
              <p:cNvSpPr>
                <a:spLocks noChangeArrowheads="1"/>
              </p:cNvSpPr>
              <p:nvPr/>
            </p:nvSpPr>
            <p:spPr bwMode="auto">
              <a:xfrm>
                <a:off x="412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50" name="Rectangle 48">
                <a:extLst>
                  <a:ext uri="{FF2B5EF4-FFF2-40B4-BE49-F238E27FC236}">
                    <a16:creationId xmlns:a16="http://schemas.microsoft.com/office/drawing/2014/main" id="{DD20D945-0DA9-FFF6-D475-D4C857450DBB}"/>
                  </a:ext>
                </a:extLst>
              </p:cNvPr>
              <p:cNvSpPr>
                <a:spLocks noChangeArrowheads="1"/>
              </p:cNvSpPr>
              <p:nvPr/>
            </p:nvSpPr>
            <p:spPr bwMode="auto">
              <a:xfrm>
                <a:off x="422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51" name="Rectangle 49">
                <a:extLst>
                  <a:ext uri="{FF2B5EF4-FFF2-40B4-BE49-F238E27FC236}">
                    <a16:creationId xmlns:a16="http://schemas.microsoft.com/office/drawing/2014/main" id="{47414535-7DBB-CBD8-2E09-B13C17DA2756}"/>
                  </a:ext>
                </a:extLst>
              </p:cNvPr>
              <p:cNvSpPr>
                <a:spLocks noChangeArrowheads="1"/>
              </p:cNvSpPr>
              <p:nvPr/>
            </p:nvSpPr>
            <p:spPr bwMode="auto">
              <a:xfrm>
                <a:off x="431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52" name="Rectangle 50">
                <a:extLst>
                  <a:ext uri="{FF2B5EF4-FFF2-40B4-BE49-F238E27FC236}">
                    <a16:creationId xmlns:a16="http://schemas.microsoft.com/office/drawing/2014/main" id="{84C97F15-53A3-5B21-B3CD-B3CCA27E2F8E}"/>
                  </a:ext>
                </a:extLst>
              </p:cNvPr>
              <p:cNvSpPr>
                <a:spLocks noChangeArrowheads="1"/>
              </p:cNvSpPr>
              <p:nvPr/>
            </p:nvSpPr>
            <p:spPr bwMode="auto">
              <a:xfrm>
                <a:off x="441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53" name="Rectangle 51">
                <a:extLst>
                  <a:ext uri="{FF2B5EF4-FFF2-40B4-BE49-F238E27FC236}">
                    <a16:creationId xmlns:a16="http://schemas.microsoft.com/office/drawing/2014/main" id="{A80A2AAC-EEA1-B887-1C1B-4B6BDD53B153}"/>
                  </a:ext>
                </a:extLst>
              </p:cNvPr>
              <p:cNvSpPr>
                <a:spLocks noChangeArrowheads="1"/>
              </p:cNvSpPr>
              <p:nvPr/>
            </p:nvSpPr>
            <p:spPr bwMode="auto">
              <a:xfrm>
                <a:off x="451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54" name="Rectangle 52">
                <a:extLst>
                  <a:ext uri="{FF2B5EF4-FFF2-40B4-BE49-F238E27FC236}">
                    <a16:creationId xmlns:a16="http://schemas.microsoft.com/office/drawing/2014/main" id="{4B700395-A1B7-C94D-EBD0-39A81B33E4D6}"/>
                  </a:ext>
                </a:extLst>
              </p:cNvPr>
              <p:cNvSpPr>
                <a:spLocks noChangeArrowheads="1"/>
              </p:cNvSpPr>
              <p:nvPr/>
            </p:nvSpPr>
            <p:spPr bwMode="auto">
              <a:xfrm>
                <a:off x="460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55" name="Rectangle 53">
                <a:extLst>
                  <a:ext uri="{FF2B5EF4-FFF2-40B4-BE49-F238E27FC236}">
                    <a16:creationId xmlns:a16="http://schemas.microsoft.com/office/drawing/2014/main" id="{42D34FA3-821D-932D-E6CB-296DD111F455}"/>
                  </a:ext>
                </a:extLst>
              </p:cNvPr>
              <p:cNvSpPr>
                <a:spLocks noChangeArrowheads="1"/>
              </p:cNvSpPr>
              <p:nvPr/>
            </p:nvSpPr>
            <p:spPr bwMode="auto">
              <a:xfrm>
                <a:off x="470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56" name="Rectangle 54">
                <a:extLst>
                  <a:ext uri="{FF2B5EF4-FFF2-40B4-BE49-F238E27FC236}">
                    <a16:creationId xmlns:a16="http://schemas.microsoft.com/office/drawing/2014/main" id="{3C4BBA26-E677-454C-F284-D059FBFCE4BA}"/>
                  </a:ext>
                </a:extLst>
              </p:cNvPr>
              <p:cNvSpPr>
                <a:spLocks noChangeArrowheads="1"/>
              </p:cNvSpPr>
              <p:nvPr/>
            </p:nvSpPr>
            <p:spPr bwMode="auto">
              <a:xfrm>
                <a:off x="479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57" name="Rectangle 55">
                <a:extLst>
                  <a:ext uri="{FF2B5EF4-FFF2-40B4-BE49-F238E27FC236}">
                    <a16:creationId xmlns:a16="http://schemas.microsoft.com/office/drawing/2014/main" id="{4C27C5CA-B10F-C511-5DB0-841E46036B42}"/>
                  </a:ext>
                </a:extLst>
              </p:cNvPr>
              <p:cNvSpPr>
                <a:spLocks noChangeArrowheads="1"/>
              </p:cNvSpPr>
              <p:nvPr/>
            </p:nvSpPr>
            <p:spPr bwMode="auto">
              <a:xfrm>
                <a:off x="48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58" name="Rectangle 56">
                <a:extLst>
                  <a:ext uri="{FF2B5EF4-FFF2-40B4-BE49-F238E27FC236}">
                    <a16:creationId xmlns:a16="http://schemas.microsoft.com/office/drawing/2014/main" id="{313E101D-DA24-F334-4137-968222B1CFD8}"/>
                  </a:ext>
                </a:extLst>
              </p:cNvPr>
              <p:cNvSpPr>
                <a:spLocks noChangeArrowheads="1"/>
              </p:cNvSpPr>
              <p:nvPr/>
            </p:nvSpPr>
            <p:spPr bwMode="auto">
              <a:xfrm>
                <a:off x="49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59" name="Rectangle 57">
                <a:extLst>
                  <a:ext uri="{FF2B5EF4-FFF2-40B4-BE49-F238E27FC236}">
                    <a16:creationId xmlns:a16="http://schemas.microsoft.com/office/drawing/2014/main" id="{8BC0C14C-57C0-2015-D460-8954D86B25C0}"/>
                  </a:ext>
                </a:extLst>
              </p:cNvPr>
              <p:cNvSpPr>
                <a:spLocks noChangeArrowheads="1"/>
              </p:cNvSpPr>
              <p:nvPr/>
            </p:nvSpPr>
            <p:spPr bwMode="auto">
              <a:xfrm>
                <a:off x="50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60" name="Rectangle 58">
                <a:extLst>
                  <a:ext uri="{FF2B5EF4-FFF2-40B4-BE49-F238E27FC236}">
                    <a16:creationId xmlns:a16="http://schemas.microsoft.com/office/drawing/2014/main" id="{7A32F0DE-AF89-A650-214C-330475314884}"/>
                  </a:ext>
                </a:extLst>
              </p:cNvPr>
              <p:cNvSpPr>
                <a:spLocks noChangeArrowheads="1"/>
              </p:cNvSpPr>
              <p:nvPr/>
            </p:nvSpPr>
            <p:spPr bwMode="auto">
              <a:xfrm>
                <a:off x="51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61" name="Rectangle 59">
                <a:extLst>
                  <a:ext uri="{FF2B5EF4-FFF2-40B4-BE49-F238E27FC236}">
                    <a16:creationId xmlns:a16="http://schemas.microsoft.com/office/drawing/2014/main" id="{4B6C7624-55B4-8E51-01BF-9CA5628F61F6}"/>
                  </a:ext>
                </a:extLst>
              </p:cNvPr>
              <p:cNvSpPr>
                <a:spLocks noChangeArrowheads="1"/>
              </p:cNvSpPr>
              <p:nvPr/>
            </p:nvSpPr>
            <p:spPr bwMode="auto">
              <a:xfrm>
                <a:off x="52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62" name="Rectangle 60">
                <a:extLst>
                  <a:ext uri="{FF2B5EF4-FFF2-40B4-BE49-F238E27FC236}">
                    <a16:creationId xmlns:a16="http://schemas.microsoft.com/office/drawing/2014/main" id="{A9185815-6D5F-9DA0-A5AB-833F142C7EBB}"/>
                  </a:ext>
                </a:extLst>
              </p:cNvPr>
              <p:cNvSpPr>
                <a:spLocks noChangeArrowheads="1"/>
              </p:cNvSpPr>
              <p:nvPr/>
            </p:nvSpPr>
            <p:spPr bwMode="auto">
              <a:xfrm>
                <a:off x="53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63" name="Rectangle 61">
                <a:extLst>
                  <a:ext uri="{FF2B5EF4-FFF2-40B4-BE49-F238E27FC236}">
                    <a16:creationId xmlns:a16="http://schemas.microsoft.com/office/drawing/2014/main" id="{AA9A3881-6A19-EE3D-A3DF-ADAEDC67C67F}"/>
                  </a:ext>
                </a:extLst>
              </p:cNvPr>
              <p:cNvSpPr>
                <a:spLocks noChangeArrowheads="1"/>
              </p:cNvSpPr>
              <p:nvPr/>
            </p:nvSpPr>
            <p:spPr bwMode="auto">
              <a:xfrm>
                <a:off x="54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60832" name="Rectangle 62">
                <a:extLst>
                  <a:ext uri="{FF2B5EF4-FFF2-40B4-BE49-F238E27FC236}">
                    <a16:creationId xmlns:a16="http://schemas.microsoft.com/office/drawing/2014/main" id="{95BEC7B5-C713-6A1C-7F8D-BBD1578CE2AD}"/>
                  </a:ext>
                </a:extLst>
              </p:cNvPr>
              <p:cNvSpPr>
                <a:spLocks noChangeArrowheads="1"/>
              </p:cNvSpPr>
              <p:nvPr/>
            </p:nvSpPr>
            <p:spPr bwMode="auto">
              <a:xfrm>
                <a:off x="55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60833" name="Rectangle 63">
                <a:extLst>
                  <a:ext uri="{FF2B5EF4-FFF2-40B4-BE49-F238E27FC236}">
                    <a16:creationId xmlns:a16="http://schemas.microsoft.com/office/drawing/2014/main" id="{ECAEC5EF-B85A-E97F-8F4C-F2F8F4E418F1}"/>
                  </a:ext>
                </a:extLst>
              </p:cNvPr>
              <p:cNvSpPr>
                <a:spLocks noChangeArrowheads="1"/>
              </p:cNvSpPr>
              <p:nvPr/>
            </p:nvSpPr>
            <p:spPr bwMode="auto">
              <a:xfrm>
                <a:off x="56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grpSp>
        <p:sp>
          <p:nvSpPr>
            <p:cNvPr id="4" name="Rectangle 64">
              <a:extLst>
                <a:ext uri="{FF2B5EF4-FFF2-40B4-BE49-F238E27FC236}">
                  <a16:creationId xmlns:a16="http://schemas.microsoft.com/office/drawing/2014/main" id="{9376DB49-2CEB-068F-556A-E788FBEA5C13}"/>
                </a:ext>
              </a:extLst>
            </p:cNvPr>
            <p:cNvSpPr>
              <a:spLocks noChangeArrowheads="1"/>
            </p:cNvSpPr>
            <p:nvPr userDrawn="1"/>
          </p:nvSpPr>
          <p:spPr bwMode="auto">
            <a:xfrm>
              <a:off x="429" y="0"/>
              <a:ext cx="5331" cy="4320"/>
            </a:xfrm>
            <a:prstGeom prst="rect">
              <a:avLst/>
            </a:prstGeom>
            <a:solidFill>
              <a:schemeClr val="accent1">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5" name="Rectangle 65">
              <a:extLst>
                <a:ext uri="{FF2B5EF4-FFF2-40B4-BE49-F238E27FC236}">
                  <a16:creationId xmlns:a16="http://schemas.microsoft.com/office/drawing/2014/main" id="{A44AECF0-95DE-F160-7F1F-E0692205BC2C}"/>
                </a:ext>
              </a:extLst>
            </p:cNvPr>
            <p:cNvSpPr>
              <a:spLocks noChangeArrowheads="1"/>
            </p:cNvSpPr>
            <p:nvPr userDrawn="1"/>
          </p:nvSpPr>
          <p:spPr bwMode="auto">
            <a:xfrm>
              <a:off x="0" y="0"/>
              <a:ext cx="5760" cy="321"/>
            </a:xfrm>
            <a:prstGeom prst="rect">
              <a:avLst/>
            </a:prstGeom>
            <a:solidFill>
              <a:schemeClr val="hlink">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grpSp>
      <p:sp>
        <p:nvSpPr>
          <p:cNvPr id="160834" name="Rectangle 66">
            <a:extLst>
              <a:ext uri="{FF2B5EF4-FFF2-40B4-BE49-F238E27FC236}">
                <a16:creationId xmlns:a16="http://schemas.microsoft.com/office/drawing/2014/main" id="{BB1E466C-3756-1115-F4CB-30E2200812A6}"/>
              </a:ext>
            </a:extLst>
          </p:cNvPr>
          <p:cNvSpPr>
            <a:spLocks noChangeArrowheads="1"/>
          </p:cNvSpPr>
          <p:nvPr/>
        </p:nvSpPr>
        <p:spPr bwMode="auto">
          <a:xfrm>
            <a:off x="3505200" y="2590800"/>
            <a:ext cx="4892675" cy="76200"/>
          </a:xfrm>
          <a:prstGeom prst="rect">
            <a:avLst/>
          </a:prstGeom>
          <a:solidFill>
            <a:schemeClr val="hlink">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ctr" eaLnBrk="1" hangingPunct="1"/>
            <a:endParaRPr kumimoji="1" lang="nl-NL" altLang="nl-NL"/>
          </a:p>
        </p:txBody>
      </p:sp>
      <p:sp>
        <p:nvSpPr>
          <p:cNvPr id="160835" name="Rectangle 67"/>
          <p:cNvSpPr>
            <a:spLocks noGrp="1" noChangeArrowheads="1"/>
          </p:cNvSpPr>
          <p:nvPr>
            <p:ph type="ctrTitle" sz="quarter"/>
          </p:nvPr>
        </p:nvSpPr>
        <p:spPr>
          <a:xfrm>
            <a:off x="779463" y="1096963"/>
            <a:ext cx="7678737" cy="1431925"/>
          </a:xfrm>
        </p:spPr>
        <p:txBody>
          <a:bodyPr/>
          <a:lstStyle>
            <a:lvl1pPr algn="r">
              <a:defRPr/>
            </a:lvl1pPr>
          </a:lstStyle>
          <a:p>
            <a:pPr lvl="0"/>
            <a:r>
              <a:rPr lang="nl-NL" noProof="0"/>
              <a:t>Klik om het opmaakprofiel van de modeltitel te bewerken</a:t>
            </a:r>
          </a:p>
        </p:txBody>
      </p:sp>
      <p:sp>
        <p:nvSpPr>
          <p:cNvPr id="160836" name="Rectangle 68"/>
          <p:cNvSpPr>
            <a:spLocks noGrp="1" noChangeArrowheads="1"/>
          </p:cNvSpPr>
          <p:nvPr>
            <p:ph type="subTitle" sz="quarter" idx="1"/>
          </p:nvPr>
        </p:nvSpPr>
        <p:spPr>
          <a:xfrm>
            <a:off x="4021138" y="2860675"/>
            <a:ext cx="4437062" cy="3114675"/>
          </a:xfrm>
        </p:spPr>
        <p:txBody>
          <a:bodyPr/>
          <a:lstStyle>
            <a:lvl1pPr marL="0" indent="0">
              <a:buFont typeface="Wingdings" pitchFamily="2" charset="2"/>
              <a:buNone/>
              <a:defRPr/>
            </a:lvl1pPr>
          </a:lstStyle>
          <a:p>
            <a:pPr lvl="0"/>
            <a:r>
              <a:rPr lang="nl-NL" noProof="0"/>
              <a:t>Klik om het opmaakprofiel van de modelondertitel te bewerken</a:t>
            </a:r>
          </a:p>
        </p:txBody>
      </p:sp>
      <p:sp>
        <p:nvSpPr>
          <p:cNvPr id="160837" name="Rectangle 69">
            <a:extLst>
              <a:ext uri="{FF2B5EF4-FFF2-40B4-BE49-F238E27FC236}">
                <a16:creationId xmlns:a16="http://schemas.microsoft.com/office/drawing/2014/main" id="{48125910-D639-86FF-E26D-C207FC3F2D6B}"/>
              </a:ext>
            </a:extLst>
          </p:cNvPr>
          <p:cNvSpPr>
            <a:spLocks noGrp="1" noChangeArrowheads="1"/>
          </p:cNvSpPr>
          <p:nvPr>
            <p:ph type="dt" sz="quarter" idx="10"/>
          </p:nvPr>
        </p:nvSpPr>
        <p:spPr>
          <a:xfrm>
            <a:off x="685800" y="6248400"/>
            <a:ext cx="1905000" cy="457200"/>
          </a:xfrm>
        </p:spPr>
        <p:txBody>
          <a:bodyPr/>
          <a:lstStyle>
            <a:lvl1pPr>
              <a:defRPr smtClean="0"/>
            </a:lvl1pPr>
          </a:lstStyle>
          <a:p>
            <a:pPr>
              <a:defRPr/>
            </a:pPr>
            <a:endParaRPr lang="nl-NL"/>
          </a:p>
        </p:txBody>
      </p:sp>
      <p:sp>
        <p:nvSpPr>
          <p:cNvPr id="160838" name="Rectangle 70">
            <a:extLst>
              <a:ext uri="{FF2B5EF4-FFF2-40B4-BE49-F238E27FC236}">
                <a16:creationId xmlns:a16="http://schemas.microsoft.com/office/drawing/2014/main" id="{A019DE73-D5E2-40F9-3B5B-7B08F8C8F8C0}"/>
              </a:ext>
            </a:extLst>
          </p:cNvPr>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nl-NL"/>
          </a:p>
        </p:txBody>
      </p:sp>
      <p:sp>
        <p:nvSpPr>
          <p:cNvPr id="160839" name="Rectangle 71">
            <a:extLst>
              <a:ext uri="{FF2B5EF4-FFF2-40B4-BE49-F238E27FC236}">
                <a16:creationId xmlns:a16="http://schemas.microsoft.com/office/drawing/2014/main" id="{F38EB26D-D0CE-AB4C-2824-522223AEA0D1}"/>
              </a:ext>
            </a:extLst>
          </p:cNvPr>
          <p:cNvSpPr>
            <a:spLocks noGrp="1" noChangeArrowheads="1"/>
          </p:cNvSpPr>
          <p:nvPr>
            <p:ph type="sldNum" sz="quarter" idx="12"/>
          </p:nvPr>
        </p:nvSpPr>
        <p:spPr>
          <a:xfrm>
            <a:off x="6553200" y="6248400"/>
            <a:ext cx="1905000" cy="457200"/>
          </a:xfrm>
        </p:spPr>
        <p:txBody>
          <a:bodyPr/>
          <a:lstStyle>
            <a:lvl1pPr>
              <a:defRPr/>
            </a:lvl1pPr>
          </a:lstStyle>
          <a:p>
            <a:fld id="{38A98DB5-3420-4200-86E3-7C143F8F47A5}" type="slidenum">
              <a:rPr lang="nl-NL" altLang="nl-NL"/>
              <a:pPr/>
              <a:t>‹nr.›</a:t>
            </a:fld>
            <a:endParaRPr lang="nl-NL" altLang="nl-NL"/>
          </a:p>
        </p:txBody>
      </p:sp>
    </p:spTree>
    <p:extLst>
      <p:ext uri="{BB962C8B-B14F-4D97-AF65-F5344CB8AC3E}">
        <p14:creationId xmlns:p14="http://schemas.microsoft.com/office/powerpoint/2010/main" val="3804481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Rectangle 67">
            <a:extLst>
              <a:ext uri="{FF2B5EF4-FFF2-40B4-BE49-F238E27FC236}">
                <a16:creationId xmlns:a16="http://schemas.microsoft.com/office/drawing/2014/main" id="{0B1357CE-3931-5D44-1517-57215F788D68}"/>
              </a:ext>
            </a:extLst>
          </p:cNvPr>
          <p:cNvSpPr>
            <a:spLocks noGrp="1" noChangeArrowheads="1"/>
          </p:cNvSpPr>
          <p:nvPr>
            <p:ph type="dt" sz="half" idx="10"/>
          </p:nvPr>
        </p:nvSpPr>
        <p:spPr>
          <a:ln/>
        </p:spPr>
        <p:txBody>
          <a:bodyPr/>
          <a:lstStyle>
            <a:lvl1pPr>
              <a:defRPr/>
            </a:lvl1pPr>
          </a:lstStyle>
          <a:p>
            <a:pPr>
              <a:defRPr/>
            </a:pPr>
            <a:endParaRPr lang="nl-NL"/>
          </a:p>
        </p:txBody>
      </p:sp>
      <p:sp>
        <p:nvSpPr>
          <p:cNvPr id="5" name="Rectangle 68">
            <a:extLst>
              <a:ext uri="{FF2B5EF4-FFF2-40B4-BE49-F238E27FC236}">
                <a16:creationId xmlns:a16="http://schemas.microsoft.com/office/drawing/2014/main" id="{E7FC2693-9B2D-EE3D-F6EA-95C2968CDB21}"/>
              </a:ext>
            </a:extLst>
          </p:cNvPr>
          <p:cNvSpPr>
            <a:spLocks noGrp="1" noChangeArrowheads="1"/>
          </p:cNvSpPr>
          <p:nvPr>
            <p:ph type="ftr" sz="quarter" idx="11"/>
          </p:nvPr>
        </p:nvSpPr>
        <p:spPr>
          <a:ln/>
        </p:spPr>
        <p:txBody>
          <a:bodyPr/>
          <a:lstStyle>
            <a:lvl1pPr>
              <a:defRPr/>
            </a:lvl1pPr>
          </a:lstStyle>
          <a:p>
            <a:pPr>
              <a:defRPr/>
            </a:pPr>
            <a:endParaRPr lang="nl-NL"/>
          </a:p>
        </p:txBody>
      </p:sp>
      <p:sp>
        <p:nvSpPr>
          <p:cNvPr id="6" name="Rectangle 69">
            <a:extLst>
              <a:ext uri="{FF2B5EF4-FFF2-40B4-BE49-F238E27FC236}">
                <a16:creationId xmlns:a16="http://schemas.microsoft.com/office/drawing/2014/main" id="{3A6CB8EA-9A45-8B8A-3688-BC83CDD1AEC8}"/>
              </a:ext>
            </a:extLst>
          </p:cNvPr>
          <p:cNvSpPr>
            <a:spLocks noGrp="1" noChangeArrowheads="1"/>
          </p:cNvSpPr>
          <p:nvPr>
            <p:ph type="sldNum" sz="quarter" idx="12"/>
          </p:nvPr>
        </p:nvSpPr>
        <p:spPr>
          <a:ln/>
        </p:spPr>
        <p:txBody>
          <a:bodyPr/>
          <a:lstStyle>
            <a:lvl1pPr>
              <a:defRPr/>
            </a:lvl1pPr>
          </a:lstStyle>
          <a:p>
            <a:fld id="{71A523CA-662D-4BC8-A556-54FBBD53D725}" type="slidenum">
              <a:rPr lang="nl-NL" altLang="nl-NL"/>
              <a:pPr/>
              <a:t>‹nr.›</a:t>
            </a:fld>
            <a:endParaRPr lang="nl-NL" altLang="nl-NL"/>
          </a:p>
        </p:txBody>
      </p:sp>
    </p:spTree>
    <p:extLst>
      <p:ext uri="{BB962C8B-B14F-4D97-AF65-F5344CB8AC3E}">
        <p14:creationId xmlns:p14="http://schemas.microsoft.com/office/powerpoint/2010/main" val="3942714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994525" y="192088"/>
            <a:ext cx="2039938" cy="5903912"/>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71538" y="192088"/>
            <a:ext cx="5970587" cy="5903912"/>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Rectangle 67">
            <a:extLst>
              <a:ext uri="{FF2B5EF4-FFF2-40B4-BE49-F238E27FC236}">
                <a16:creationId xmlns:a16="http://schemas.microsoft.com/office/drawing/2014/main" id="{F16143A7-41D1-DE44-E88A-4BC4D6E7A0BC}"/>
              </a:ext>
            </a:extLst>
          </p:cNvPr>
          <p:cNvSpPr>
            <a:spLocks noGrp="1" noChangeArrowheads="1"/>
          </p:cNvSpPr>
          <p:nvPr>
            <p:ph type="dt" sz="half" idx="10"/>
          </p:nvPr>
        </p:nvSpPr>
        <p:spPr>
          <a:ln/>
        </p:spPr>
        <p:txBody>
          <a:bodyPr/>
          <a:lstStyle>
            <a:lvl1pPr>
              <a:defRPr/>
            </a:lvl1pPr>
          </a:lstStyle>
          <a:p>
            <a:pPr>
              <a:defRPr/>
            </a:pPr>
            <a:endParaRPr lang="nl-NL"/>
          </a:p>
        </p:txBody>
      </p:sp>
      <p:sp>
        <p:nvSpPr>
          <p:cNvPr id="5" name="Rectangle 68">
            <a:extLst>
              <a:ext uri="{FF2B5EF4-FFF2-40B4-BE49-F238E27FC236}">
                <a16:creationId xmlns:a16="http://schemas.microsoft.com/office/drawing/2014/main" id="{13608D27-2A29-1C72-693A-14BEA2A329D7}"/>
              </a:ext>
            </a:extLst>
          </p:cNvPr>
          <p:cNvSpPr>
            <a:spLocks noGrp="1" noChangeArrowheads="1"/>
          </p:cNvSpPr>
          <p:nvPr>
            <p:ph type="ftr" sz="quarter" idx="11"/>
          </p:nvPr>
        </p:nvSpPr>
        <p:spPr>
          <a:ln/>
        </p:spPr>
        <p:txBody>
          <a:bodyPr/>
          <a:lstStyle>
            <a:lvl1pPr>
              <a:defRPr/>
            </a:lvl1pPr>
          </a:lstStyle>
          <a:p>
            <a:pPr>
              <a:defRPr/>
            </a:pPr>
            <a:endParaRPr lang="nl-NL"/>
          </a:p>
        </p:txBody>
      </p:sp>
      <p:sp>
        <p:nvSpPr>
          <p:cNvPr id="6" name="Rectangle 69">
            <a:extLst>
              <a:ext uri="{FF2B5EF4-FFF2-40B4-BE49-F238E27FC236}">
                <a16:creationId xmlns:a16="http://schemas.microsoft.com/office/drawing/2014/main" id="{FEF712B9-809E-67A0-5842-321734DBF22B}"/>
              </a:ext>
            </a:extLst>
          </p:cNvPr>
          <p:cNvSpPr>
            <a:spLocks noGrp="1" noChangeArrowheads="1"/>
          </p:cNvSpPr>
          <p:nvPr>
            <p:ph type="sldNum" sz="quarter" idx="12"/>
          </p:nvPr>
        </p:nvSpPr>
        <p:spPr>
          <a:ln/>
        </p:spPr>
        <p:txBody>
          <a:bodyPr/>
          <a:lstStyle>
            <a:lvl1pPr>
              <a:defRPr/>
            </a:lvl1pPr>
          </a:lstStyle>
          <a:p>
            <a:fld id="{85583D13-0D97-460A-8BC6-2F92CED5B205}" type="slidenum">
              <a:rPr lang="nl-NL" altLang="nl-NL"/>
              <a:pPr/>
              <a:t>‹nr.›</a:t>
            </a:fld>
            <a:endParaRPr lang="nl-NL" altLang="nl-NL"/>
          </a:p>
        </p:txBody>
      </p:sp>
    </p:spTree>
    <p:extLst>
      <p:ext uri="{BB962C8B-B14F-4D97-AF65-F5344CB8AC3E}">
        <p14:creationId xmlns:p14="http://schemas.microsoft.com/office/powerpoint/2010/main" val="3509183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Rectangle 67">
            <a:extLst>
              <a:ext uri="{FF2B5EF4-FFF2-40B4-BE49-F238E27FC236}">
                <a16:creationId xmlns:a16="http://schemas.microsoft.com/office/drawing/2014/main" id="{23CC0C2F-5E67-1A83-3609-BCF2BB9EA8BD}"/>
              </a:ext>
            </a:extLst>
          </p:cNvPr>
          <p:cNvSpPr>
            <a:spLocks noGrp="1" noChangeArrowheads="1"/>
          </p:cNvSpPr>
          <p:nvPr>
            <p:ph type="dt" sz="half" idx="10"/>
          </p:nvPr>
        </p:nvSpPr>
        <p:spPr>
          <a:ln/>
        </p:spPr>
        <p:txBody>
          <a:bodyPr/>
          <a:lstStyle>
            <a:lvl1pPr>
              <a:defRPr/>
            </a:lvl1pPr>
          </a:lstStyle>
          <a:p>
            <a:pPr>
              <a:defRPr/>
            </a:pPr>
            <a:endParaRPr lang="nl-NL"/>
          </a:p>
        </p:txBody>
      </p:sp>
      <p:sp>
        <p:nvSpPr>
          <p:cNvPr id="5" name="Rectangle 68">
            <a:extLst>
              <a:ext uri="{FF2B5EF4-FFF2-40B4-BE49-F238E27FC236}">
                <a16:creationId xmlns:a16="http://schemas.microsoft.com/office/drawing/2014/main" id="{4704D7A0-1BFE-3AC8-5BD6-DDCB087788DD}"/>
              </a:ext>
            </a:extLst>
          </p:cNvPr>
          <p:cNvSpPr>
            <a:spLocks noGrp="1" noChangeArrowheads="1"/>
          </p:cNvSpPr>
          <p:nvPr>
            <p:ph type="ftr" sz="quarter" idx="11"/>
          </p:nvPr>
        </p:nvSpPr>
        <p:spPr>
          <a:ln/>
        </p:spPr>
        <p:txBody>
          <a:bodyPr/>
          <a:lstStyle>
            <a:lvl1pPr>
              <a:defRPr/>
            </a:lvl1pPr>
          </a:lstStyle>
          <a:p>
            <a:pPr>
              <a:defRPr/>
            </a:pPr>
            <a:endParaRPr lang="nl-NL"/>
          </a:p>
        </p:txBody>
      </p:sp>
      <p:sp>
        <p:nvSpPr>
          <p:cNvPr id="6" name="Rectangle 69">
            <a:extLst>
              <a:ext uri="{FF2B5EF4-FFF2-40B4-BE49-F238E27FC236}">
                <a16:creationId xmlns:a16="http://schemas.microsoft.com/office/drawing/2014/main" id="{FD777A7A-A03E-38F9-5E14-A1A9F3B98EAE}"/>
              </a:ext>
            </a:extLst>
          </p:cNvPr>
          <p:cNvSpPr>
            <a:spLocks noGrp="1" noChangeArrowheads="1"/>
          </p:cNvSpPr>
          <p:nvPr>
            <p:ph type="sldNum" sz="quarter" idx="12"/>
          </p:nvPr>
        </p:nvSpPr>
        <p:spPr>
          <a:ln/>
        </p:spPr>
        <p:txBody>
          <a:bodyPr/>
          <a:lstStyle>
            <a:lvl1pPr>
              <a:defRPr/>
            </a:lvl1pPr>
          </a:lstStyle>
          <a:p>
            <a:fld id="{60A93DED-EEBE-4242-8AD8-0A12BBCD784D}" type="slidenum">
              <a:rPr lang="nl-NL" altLang="nl-NL"/>
              <a:pPr/>
              <a:t>‹nr.›</a:t>
            </a:fld>
            <a:endParaRPr lang="nl-NL" altLang="nl-NL"/>
          </a:p>
        </p:txBody>
      </p:sp>
    </p:spTree>
    <p:extLst>
      <p:ext uri="{BB962C8B-B14F-4D97-AF65-F5344CB8AC3E}">
        <p14:creationId xmlns:p14="http://schemas.microsoft.com/office/powerpoint/2010/main" val="4196479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a:t>Klik om de modelstijlen te bewerken</a:t>
            </a:r>
          </a:p>
        </p:txBody>
      </p:sp>
      <p:sp>
        <p:nvSpPr>
          <p:cNvPr id="4" name="Rectangle 67">
            <a:extLst>
              <a:ext uri="{FF2B5EF4-FFF2-40B4-BE49-F238E27FC236}">
                <a16:creationId xmlns:a16="http://schemas.microsoft.com/office/drawing/2014/main" id="{E37E931B-4440-62D8-4BFE-6C28BDC93F73}"/>
              </a:ext>
            </a:extLst>
          </p:cNvPr>
          <p:cNvSpPr>
            <a:spLocks noGrp="1" noChangeArrowheads="1"/>
          </p:cNvSpPr>
          <p:nvPr>
            <p:ph type="dt" sz="half" idx="10"/>
          </p:nvPr>
        </p:nvSpPr>
        <p:spPr>
          <a:ln/>
        </p:spPr>
        <p:txBody>
          <a:bodyPr/>
          <a:lstStyle>
            <a:lvl1pPr>
              <a:defRPr/>
            </a:lvl1pPr>
          </a:lstStyle>
          <a:p>
            <a:pPr>
              <a:defRPr/>
            </a:pPr>
            <a:endParaRPr lang="nl-NL"/>
          </a:p>
        </p:txBody>
      </p:sp>
      <p:sp>
        <p:nvSpPr>
          <p:cNvPr id="5" name="Rectangle 68">
            <a:extLst>
              <a:ext uri="{FF2B5EF4-FFF2-40B4-BE49-F238E27FC236}">
                <a16:creationId xmlns:a16="http://schemas.microsoft.com/office/drawing/2014/main" id="{C907C471-1CE7-BF0B-3136-E799F053CECB}"/>
              </a:ext>
            </a:extLst>
          </p:cNvPr>
          <p:cNvSpPr>
            <a:spLocks noGrp="1" noChangeArrowheads="1"/>
          </p:cNvSpPr>
          <p:nvPr>
            <p:ph type="ftr" sz="quarter" idx="11"/>
          </p:nvPr>
        </p:nvSpPr>
        <p:spPr>
          <a:ln/>
        </p:spPr>
        <p:txBody>
          <a:bodyPr/>
          <a:lstStyle>
            <a:lvl1pPr>
              <a:defRPr/>
            </a:lvl1pPr>
          </a:lstStyle>
          <a:p>
            <a:pPr>
              <a:defRPr/>
            </a:pPr>
            <a:endParaRPr lang="nl-NL"/>
          </a:p>
        </p:txBody>
      </p:sp>
      <p:sp>
        <p:nvSpPr>
          <p:cNvPr id="6" name="Rectangle 69">
            <a:extLst>
              <a:ext uri="{FF2B5EF4-FFF2-40B4-BE49-F238E27FC236}">
                <a16:creationId xmlns:a16="http://schemas.microsoft.com/office/drawing/2014/main" id="{E4556451-9FE6-0D0A-CFCA-80E83594A219}"/>
              </a:ext>
            </a:extLst>
          </p:cNvPr>
          <p:cNvSpPr>
            <a:spLocks noGrp="1" noChangeArrowheads="1"/>
          </p:cNvSpPr>
          <p:nvPr>
            <p:ph type="sldNum" sz="quarter" idx="12"/>
          </p:nvPr>
        </p:nvSpPr>
        <p:spPr>
          <a:ln/>
        </p:spPr>
        <p:txBody>
          <a:bodyPr/>
          <a:lstStyle>
            <a:lvl1pPr>
              <a:defRPr/>
            </a:lvl1pPr>
          </a:lstStyle>
          <a:p>
            <a:fld id="{C3293089-B48A-4027-A60E-5CE7F0482349}" type="slidenum">
              <a:rPr lang="nl-NL" altLang="nl-NL"/>
              <a:pPr/>
              <a:t>‹nr.›</a:t>
            </a:fld>
            <a:endParaRPr lang="nl-NL" altLang="nl-NL"/>
          </a:p>
        </p:txBody>
      </p:sp>
    </p:spTree>
    <p:extLst>
      <p:ext uri="{BB962C8B-B14F-4D97-AF65-F5344CB8AC3E}">
        <p14:creationId xmlns:p14="http://schemas.microsoft.com/office/powerpoint/2010/main" val="2310921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912813" y="1905000"/>
            <a:ext cx="39782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5043488" y="1905000"/>
            <a:ext cx="3979862"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Rectangle 67">
            <a:extLst>
              <a:ext uri="{FF2B5EF4-FFF2-40B4-BE49-F238E27FC236}">
                <a16:creationId xmlns:a16="http://schemas.microsoft.com/office/drawing/2014/main" id="{11C9C3E3-2DBB-B09B-3DE2-4146DB5CBC94}"/>
              </a:ext>
            </a:extLst>
          </p:cNvPr>
          <p:cNvSpPr>
            <a:spLocks noGrp="1" noChangeArrowheads="1"/>
          </p:cNvSpPr>
          <p:nvPr>
            <p:ph type="dt" sz="half" idx="10"/>
          </p:nvPr>
        </p:nvSpPr>
        <p:spPr>
          <a:ln/>
        </p:spPr>
        <p:txBody>
          <a:bodyPr/>
          <a:lstStyle>
            <a:lvl1pPr>
              <a:defRPr/>
            </a:lvl1pPr>
          </a:lstStyle>
          <a:p>
            <a:pPr>
              <a:defRPr/>
            </a:pPr>
            <a:endParaRPr lang="nl-NL"/>
          </a:p>
        </p:txBody>
      </p:sp>
      <p:sp>
        <p:nvSpPr>
          <p:cNvPr id="6" name="Rectangle 68">
            <a:extLst>
              <a:ext uri="{FF2B5EF4-FFF2-40B4-BE49-F238E27FC236}">
                <a16:creationId xmlns:a16="http://schemas.microsoft.com/office/drawing/2014/main" id="{26A4D73A-D52A-CF9E-B730-E6B30D9035CB}"/>
              </a:ext>
            </a:extLst>
          </p:cNvPr>
          <p:cNvSpPr>
            <a:spLocks noGrp="1" noChangeArrowheads="1"/>
          </p:cNvSpPr>
          <p:nvPr>
            <p:ph type="ftr" sz="quarter" idx="11"/>
          </p:nvPr>
        </p:nvSpPr>
        <p:spPr>
          <a:ln/>
        </p:spPr>
        <p:txBody>
          <a:bodyPr/>
          <a:lstStyle>
            <a:lvl1pPr>
              <a:defRPr/>
            </a:lvl1pPr>
          </a:lstStyle>
          <a:p>
            <a:pPr>
              <a:defRPr/>
            </a:pPr>
            <a:endParaRPr lang="nl-NL"/>
          </a:p>
        </p:txBody>
      </p:sp>
      <p:sp>
        <p:nvSpPr>
          <p:cNvPr id="7" name="Rectangle 69">
            <a:extLst>
              <a:ext uri="{FF2B5EF4-FFF2-40B4-BE49-F238E27FC236}">
                <a16:creationId xmlns:a16="http://schemas.microsoft.com/office/drawing/2014/main" id="{430EA26F-4A4F-7591-C92C-B47C2F9C87CA}"/>
              </a:ext>
            </a:extLst>
          </p:cNvPr>
          <p:cNvSpPr>
            <a:spLocks noGrp="1" noChangeArrowheads="1"/>
          </p:cNvSpPr>
          <p:nvPr>
            <p:ph type="sldNum" sz="quarter" idx="12"/>
          </p:nvPr>
        </p:nvSpPr>
        <p:spPr>
          <a:ln/>
        </p:spPr>
        <p:txBody>
          <a:bodyPr/>
          <a:lstStyle>
            <a:lvl1pPr>
              <a:defRPr/>
            </a:lvl1pPr>
          </a:lstStyle>
          <a:p>
            <a:fld id="{31989111-4F88-4083-9F19-4838292FEF10}" type="slidenum">
              <a:rPr lang="nl-NL" altLang="nl-NL"/>
              <a:pPr/>
              <a:t>‹nr.›</a:t>
            </a:fld>
            <a:endParaRPr lang="nl-NL" altLang="nl-NL"/>
          </a:p>
        </p:txBody>
      </p:sp>
    </p:spTree>
    <p:extLst>
      <p:ext uri="{BB962C8B-B14F-4D97-AF65-F5344CB8AC3E}">
        <p14:creationId xmlns:p14="http://schemas.microsoft.com/office/powerpoint/2010/main" val="1231503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Rectangle 67">
            <a:extLst>
              <a:ext uri="{FF2B5EF4-FFF2-40B4-BE49-F238E27FC236}">
                <a16:creationId xmlns:a16="http://schemas.microsoft.com/office/drawing/2014/main" id="{24619AB8-EF06-C99E-CD5A-152BAC7A2AD0}"/>
              </a:ext>
            </a:extLst>
          </p:cNvPr>
          <p:cNvSpPr>
            <a:spLocks noGrp="1" noChangeArrowheads="1"/>
          </p:cNvSpPr>
          <p:nvPr>
            <p:ph type="dt" sz="half" idx="10"/>
          </p:nvPr>
        </p:nvSpPr>
        <p:spPr>
          <a:ln/>
        </p:spPr>
        <p:txBody>
          <a:bodyPr/>
          <a:lstStyle>
            <a:lvl1pPr>
              <a:defRPr/>
            </a:lvl1pPr>
          </a:lstStyle>
          <a:p>
            <a:pPr>
              <a:defRPr/>
            </a:pPr>
            <a:endParaRPr lang="nl-NL"/>
          </a:p>
        </p:txBody>
      </p:sp>
      <p:sp>
        <p:nvSpPr>
          <p:cNvPr id="8" name="Rectangle 68">
            <a:extLst>
              <a:ext uri="{FF2B5EF4-FFF2-40B4-BE49-F238E27FC236}">
                <a16:creationId xmlns:a16="http://schemas.microsoft.com/office/drawing/2014/main" id="{5F5DC97B-621B-93C7-0CAD-B0CB21DA8B96}"/>
              </a:ext>
            </a:extLst>
          </p:cNvPr>
          <p:cNvSpPr>
            <a:spLocks noGrp="1" noChangeArrowheads="1"/>
          </p:cNvSpPr>
          <p:nvPr>
            <p:ph type="ftr" sz="quarter" idx="11"/>
          </p:nvPr>
        </p:nvSpPr>
        <p:spPr>
          <a:ln/>
        </p:spPr>
        <p:txBody>
          <a:bodyPr/>
          <a:lstStyle>
            <a:lvl1pPr>
              <a:defRPr/>
            </a:lvl1pPr>
          </a:lstStyle>
          <a:p>
            <a:pPr>
              <a:defRPr/>
            </a:pPr>
            <a:endParaRPr lang="nl-NL"/>
          </a:p>
        </p:txBody>
      </p:sp>
      <p:sp>
        <p:nvSpPr>
          <p:cNvPr id="9" name="Rectangle 69">
            <a:extLst>
              <a:ext uri="{FF2B5EF4-FFF2-40B4-BE49-F238E27FC236}">
                <a16:creationId xmlns:a16="http://schemas.microsoft.com/office/drawing/2014/main" id="{E7E746FD-F575-88E6-731C-8AE2B93531CF}"/>
              </a:ext>
            </a:extLst>
          </p:cNvPr>
          <p:cNvSpPr>
            <a:spLocks noGrp="1" noChangeArrowheads="1"/>
          </p:cNvSpPr>
          <p:nvPr>
            <p:ph type="sldNum" sz="quarter" idx="12"/>
          </p:nvPr>
        </p:nvSpPr>
        <p:spPr>
          <a:ln/>
        </p:spPr>
        <p:txBody>
          <a:bodyPr/>
          <a:lstStyle>
            <a:lvl1pPr>
              <a:defRPr/>
            </a:lvl1pPr>
          </a:lstStyle>
          <a:p>
            <a:fld id="{328CA7F0-467E-4827-A391-F9BDE41EE5DA}" type="slidenum">
              <a:rPr lang="nl-NL" altLang="nl-NL"/>
              <a:pPr/>
              <a:t>‹nr.›</a:t>
            </a:fld>
            <a:endParaRPr lang="nl-NL" altLang="nl-NL"/>
          </a:p>
        </p:txBody>
      </p:sp>
    </p:spTree>
    <p:extLst>
      <p:ext uri="{BB962C8B-B14F-4D97-AF65-F5344CB8AC3E}">
        <p14:creationId xmlns:p14="http://schemas.microsoft.com/office/powerpoint/2010/main" val="340252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Rectangle 67">
            <a:extLst>
              <a:ext uri="{FF2B5EF4-FFF2-40B4-BE49-F238E27FC236}">
                <a16:creationId xmlns:a16="http://schemas.microsoft.com/office/drawing/2014/main" id="{F8652B19-02E5-AE4F-48A9-81C45E23B308}"/>
              </a:ext>
            </a:extLst>
          </p:cNvPr>
          <p:cNvSpPr>
            <a:spLocks noGrp="1" noChangeArrowheads="1"/>
          </p:cNvSpPr>
          <p:nvPr>
            <p:ph type="dt" sz="half" idx="10"/>
          </p:nvPr>
        </p:nvSpPr>
        <p:spPr>
          <a:ln/>
        </p:spPr>
        <p:txBody>
          <a:bodyPr/>
          <a:lstStyle>
            <a:lvl1pPr>
              <a:defRPr/>
            </a:lvl1pPr>
          </a:lstStyle>
          <a:p>
            <a:pPr>
              <a:defRPr/>
            </a:pPr>
            <a:endParaRPr lang="nl-NL"/>
          </a:p>
        </p:txBody>
      </p:sp>
      <p:sp>
        <p:nvSpPr>
          <p:cNvPr id="4" name="Rectangle 68">
            <a:extLst>
              <a:ext uri="{FF2B5EF4-FFF2-40B4-BE49-F238E27FC236}">
                <a16:creationId xmlns:a16="http://schemas.microsoft.com/office/drawing/2014/main" id="{445D3D30-FE82-FA29-5777-23D3D0BD01CD}"/>
              </a:ext>
            </a:extLst>
          </p:cNvPr>
          <p:cNvSpPr>
            <a:spLocks noGrp="1" noChangeArrowheads="1"/>
          </p:cNvSpPr>
          <p:nvPr>
            <p:ph type="ftr" sz="quarter" idx="11"/>
          </p:nvPr>
        </p:nvSpPr>
        <p:spPr>
          <a:ln/>
        </p:spPr>
        <p:txBody>
          <a:bodyPr/>
          <a:lstStyle>
            <a:lvl1pPr>
              <a:defRPr/>
            </a:lvl1pPr>
          </a:lstStyle>
          <a:p>
            <a:pPr>
              <a:defRPr/>
            </a:pPr>
            <a:endParaRPr lang="nl-NL"/>
          </a:p>
        </p:txBody>
      </p:sp>
      <p:sp>
        <p:nvSpPr>
          <p:cNvPr id="5" name="Rectangle 69">
            <a:extLst>
              <a:ext uri="{FF2B5EF4-FFF2-40B4-BE49-F238E27FC236}">
                <a16:creationId xmlns:a16="http://schemas.microsoft.com/office/drawing/2014/main" id="{D612FD7B-4DDB-5800-EE8E-61EC4FDE9C4F}"/>
              </a:ext>
            </a:extLst>
          </p:cNvPr>
          <p:cNvSpPr>
            <a:spLocks noGrp="1" noChangeArrowheads="1"/>
          </p:cNvSpPr>
          <p:nvPr>
            <p:ph type="sldNum" sz="quarter" idx="12"/>
          </p:nvPr>
        </p:nvSpPr>
        <p:spPr>
          <a:ln/>
        </p:spPr>
        <p:txBody>
          <a:bodyPr/>
          <a:lstStyle>
            <a:lvl1pPr>
              <a:defRPr/>
            </a:lvl1pPr>
          </a:lstStyle>
          <a:p>
            <a:fld id="{21115BB2-6B4C-4B69-96D0-DCEFE3EE0DEB}" type="slidenum">
              <a:rPr lang="nl-NL" altLang="nl-NL"/>
              <a:pPr/>
              <a:t>‹nr.›</a:t>
            </a:fld>
            <a:endParaRPr lang="nl-NL" altLang="nl-NL"/>
          </a:p>
        </p:txBody>
      </p:sp>
    </p:spTree>
    <p:extLst>
      <p:ext uri="{BB962C8B-B14F-4D97-AF65-F5344CB8AC3E}">
        <p14:creationId xmlns:p14="http://schemas.microsoft.com/office/powerpoint/2010/main" val="4126632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67">
            <a:extLst>
              <a:ext uri="{FF2B5EF4-FFF2-40B4-BE49-F238E27FC236}">
                <a16:creationId xmlns:a16="http://schemas.microsoft.com/office/drawing/2014/main" id="{744E90FF-4EB7-50A3-09C1-8E245869D021}"/>
              </a:ext>
            </a:extLst>
          </p:cNvPr>
          <p:cNvSpPr>
            <a:spLocks noGrp="1" noChangeArrowheads="1"/>
          </p:cNvSpPr>
          <p:nvPr>
            <p:ph type="dt" sz="half" idx="10"/>
          </p:nvPr>
        </p:nvSpPr>
        <p:spPr>
          <a:ln/>
        </p:spPr>
        <p:txBody>
          <a:bodyPr/>
          <a:lstStyle>
            <a:lvl1pPr>
              <a:defRPr/>
            </a:lvl1pPr>
          </a:lstStyle>
          <a:p>
            <a:pPr>
              <a:defRPr/>
            </a:pPr>
            <a:endParaRPr lang="nl-NL"/>
          </a:p>
        </p:txBody>
      </p:sp>
      <p:sp>
        <p:nvSpPr>
          <p:cNvPr id="3" name="Rectangle 68">
            <a:extLst>
              <a:ext uri="{FF2B5EF4-FFF2-40B4-BE49-F238E27FC236}">
                <a16:creationId xmlns:a16="http://schemas.microsoft.com/office/drawing/2014/main" id="{92BABE1C-A55D-272E-D2EC-F617A6064C81}"/>
              </a:ext>
            </a:extLst>
          </p:cNvPr>
          <p:cNvSpPr>
            <a:spLocks noGrp="1" noChangeArrowheads="1"/>
          </p:cNvSpPr>
          <p:nvPr>
            <p:ph type="ftr" sz="quarter" idx="11"/>
          </p:nvPr>
        </p:nvSpPr>
        <p:spPr>
          <a:ln/>
        </p:spPr>
        <p:txBody>
          <a:bodyPr/>
          <a:lstStyle>
            <a:lvl1pPr>
              <a:defRPr/>
            </a:lvl1pPr>
          </a:lstStyle>
          <a:p>
            <a:pPr>
              <a:defRPr/>
            </a:pPr>
            <a:endParaRPr lang="nl-NL"/>
          </a:p>
        </p:txBody>
      </p:sp>
      <p:sp>
        <p:nvSpPr>
          <p:cNvPr id="4" name="Rectangle 69">
            <a:extLst>
              <a:ext uri="{FF2B5EF4-FFF2-40B4-BE49-F238E27FC236}">
                <a16:creationId xmlns:a16="http://schemas.microsoft.com/office/drawing/2014/main" id="{02AC0F8C-0B25-00D9-9146-FAD96330E722}"/>
              </a:ext>
            </a:extLst>
          </p:cNvPr>
          <p:cNvSpPr>
            <a:spLocks noGrp="1" noChangeArrowheads="1"/>
          </p:cNvSpPr>
          <p:nvPr>
            <p:ph type="sldNum" sz="quarter" idx="12"/>
          </p:nvPr>
        </p:nvSpPr>
        <p:spPr>
          <a:ln/>
        </p:spPr>
        <p:txBody>
          <a:bodyPr/>
          <a:lstStyle>
            <a:lvl1pPr>
              <a:defRPr/>
            </a:lvl1pPr>
          </a:lstStyle>
          <a:p>
            <a:fld id="{7A9BF6D9-45AE-4348-9C34-A0DCFF271CCB}" type="slidenum">
              <a:rPr lang="nl-NL" altLang="nl-NL"/>
              <a:pPr/>
              <a:t>‹nr.›</a:t>
            </a:fld>
            <a:endParaRPr lang="nl-NL" altLang="nl-NL"/>
          </a:p>
        </p:txBody>
      </p:sp>
    </p:spTree>
    <p:extLst>
      <p:ext uri="{BB962C8B-B14F-4D97-AF65-F5344CB8AC3E}">
        <p14:creationId xmlns:p14="http://schemas.microsoft.com/office/powerpoint/2010/main" val="2520660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Rectangle 67">
            <a:extLst>
              <a:ext uri="{FF2B5EF4-FFF2-40B4-BE49-F238E27FC236}">
                <a16:creationId xmlns:a16="http://schemas.microsoft.com/office/drawing/2014/main" id="{623CA4A7-F7E2-A311-D03D-F5C89077FB98}"/>
              </a:ext>
            </a:extLst>
          </p:cNvPr>
          <p:cNvSpPr>
            <a:spLocks noGrp="1" noChangeArrowheads="1"/>
          </p:cNvSpPr>
          <p:nvPr>
            <p:ph type="dt" sz="half" idx="10"/>
          </p:nvPr>
        </p:nvSpPr>
        <p:spPr>
          <a:ln/>
        </p:spPr>
        <p:txBody>
          <a:bodyPr/>
          <a:lstStyle>
            <a:lvl1pPr>
              <a:defRPr/>
            </a:lvl1pPr>
          </a:lstStyle>
          <a:p>
            <a:pPr>
              <a:defRPr/>
            </a:pPr>
            <a:endParaRPr lang="nl-NL"/>
          </a:p>
        </p:txBody>
      </p:sp>
      <p:sp>
        <p:nvSpPr>
          <p:cNvPr id="6" name="Rectangle 68">
            <a:extLst>
              <a:ext uri="{FF2B5EF4-FFF2-40B4-BE49-F238E27FC236}">
                <a16:creationId xmlns:a16="http://schemas.microsoft.com/office/drawing/2014/main" id="{BE2A6C94-6392-007E-FD22-CAA673390745}"/>
              </a:ext>
            </a:extLst>
          </p:cNvPr>
          <p:cNvSpPr>
            <a:spLocks noGrp="1" noChangeArrowheads="1"/>
          </p:cNvSpPr>
          <p:nvPr>
            <p:ph type="ftr" sz="quarter" idx="11"/>
          </p:nvPr>
        </p:nvSpPr>
        <p:spPr>
          <a:ln/>
        </p:spPr>
        <p:txBody>
          <a:bodyPr/>
          <a:lstStyle>
            <a:lvl1pPr>
              <a:defRPr/>
            </a:lvl1pPr>
          </a:lstStyle>
          <a:p>
            <a:pPr>
              <a:defRPr/>
            </a:pPr>
            <a:endParaRPr lang="nl-NL"/>
          </a:p>
        </p:txBody>
      </p:sp>
      <p:sp>
        <p:nvSpPr>
          <p:cNvPr id="7" name="Rectangle 69">
            <a:extLst>
              <a:ext uri="{FF2B5EF4-FFF2-40B4-BE49-F238E27FC236}">
                <a16:creationId xmlns:a16="http://schemas.microsoft.com/office/drawing/2014/main" id="{8FA00949-1092-9238-744F-130F24BE186D}"/>
              </a:ext>
            </a:extLst>
          </p:cNvPr>
          <p:cNvSpPr>
            <a:spLocks noGrp="1" noChangeArrowheads="1"/>
          </p:cNvSpPr>
          <p:nvPr>
            <p:ph type="sldNum" sz="quarter" idx="12"/>
          </p:nvPr>
        </p:nvSpPr>
        <p:spPr>
          <a:ln/>
        </p:spPr>
        <p:txBody>
          <a:bodyPr/>
          <a:lstStyle>
            <a:lvl1pPr>
              <a:defRPr/>
            </a:lvl1pPr>
          </a:lstStyle>
          <a:p>
            <a:fld id="{6E1C96C5-32FA-492A-B8E2-712DB8BAB3EF}" type="slidenum">
              <a:rPr lang="nl-NL" altLang="nl-NL"/>
              <a:pPr/>
              <a:t>‹nr.›</a:t>
            </a:fld>
            <a:endParaRPr lang="nl-NL" altLang="nl-NL"/>
          </a:p>
        </p:txBody>
      </p:sp>
    </p:spTree>
    <p:extLst>
      <p:ext uri="{BB962C8B-B14F-4D97-AF65-F5344CB8AC3E}">
        <p14:creationId xmlns:p14="http://schemas.microsoft.com/office/powerpoint/2010/main" val="2579654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Rectangle 67">
            <a:extLst>
              <a:ext uri="{FF2B5EF4-FFF2-40B4-BE49-F238E27FC236}">
                <a16:creationId xmlns:a16="http://schemas.microsoft.com/office/drawing/2014/main" id="{E8F41F0B-0051-FF69-656C-E76B90589732}"/>
              </a:ext>
            </a:extLst>
          </p:cNvPr>
          <p:cNvSpPr>
            <a:spLocks noGrp="1" noChangeArrowheads="1"/>
          </p:cNvSpPr>
          <p:nvPr>
            <p:ph type="dt" sz="half" idx="10"/>
          </p:nvPr>
        </p:nvSpPr>
        <p:spPr>
          <a:ln/>
        </p:spPr>
        <p:txBody>
          <a:bodyPr/>
          <a:lstStyle>
            <a:lvl1pPr>
              <a:defRPr/>
            </a:lvl1pPr>
          </a:lstStyle>
          <a:p>
            <a:pPr>
              <a:defRPr/>
            </a:pPr>
            <a:endParaRPr lang="nl-NL"/>
          </a:p>
        </p:txBody>
      </p:sp>
      <p:sp>
        <p:nvSpPr>
          <p:cNvPr id="6" name="Rectangle 68">
            <a:extLst>
              <a:ext uri="{FF2B5EF4-FFF2-40B4-BE49-F238E27FC236}">
                <a16:creationId xmlns:a16="http://schemas.microsoft.com/office/drawing/2014/main" id="{4676541D-A5D2-0FB2-875A-7052F640F2DC}"/>
              </a:ext>
            </a:extLst>
          </p:cNvPr>
          <p:cNvSpPr>
            <a:spLocks noGrp="1" noChangeArrowheads="1"/>
          </p:cNvSpPr>
          <p:nvPr>
            <p:ph type="ftr" sz="quarter" idx="11"/>
          </p:nvPr>
        </p:nvSpPr>
        <p:spPr>
          <a:ln/>
        </p:spPr>
        <p:txBody>
          <a:bodyPr/>
          <a:lstStyle>
            <a:lvl1pPr>
              <a:defRPr/>
            </a:lvl1pPr>
          </a:lstStyle>
          <a:p>
            <a:pPr>
              <a:defRPr/>
            </a:pPr>
            <a:endParaRPr lang="nl-NL"/>
          </a:p>
        </p:txBody>
      </p:sp>
      <p:sp>
        <p:nvSpPr>
          <p:cNvPr id="7" name="Rectangle 69">
            <a:extLst>
              <a:ext uri="{FF2B5EF4-FFF2-40B4-BE49-F238E27FC236}">
                <a16:creationId xmlns:a16="http://schemas.microsoft.com/office/drawing/2014/main" id="{A8454999-3CC8-C8B6-00CF-4C13D3DA7B51}"/>
              </a:ext>
            </a:extLst>
          </p:cNvPr>
          <p:cNvSpPr>
            <a:spLocks noGrp="1" noChangeArrowheads="1"/>
          </p:cNvSpPr>
          <p:nvPr>
            <p:ph type="sldNum" sz="quarter" idx="12"/>
          </p:nvPr>
        </p:nvSpPr>
        <p:spPr>
          <a:ln/>
        </p:spPr>
        <p:txBody>
          <a:bodyPr/>
          <a:lstStyle>
            <a:lvl1pPr>
              <a:defRPr/>
            </a:lvl1pPr>
          </a:lstStyle>
          <a:p>
            <a:fld id="{8217A9B7-EFC8-4F02-9D35-7E568FDC26F5}" type="slidenum">
              <a:rPr lang="nl-NL" altLang="nl-NL"/>
              <a:pPr/>
              <a:t>‹nr.›</a:t>
            </a:fld>
            <a:endParaRPr lang="nl-NL" altLang="nl-NL"/>
          </a:p>
        </p:txBody>
      </p:sp>
    </p:spTree>
    <p:extLst>
      <p:ext uri="{BB962C8B-B14F-4D97-AF65-F5344CB8AC3E}">
        <p14:creationId xmlns:p14="http://schemas.microsoft.com/office/powerpoint/2010/main" val="4248267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69BB8877-F091-DAEC-C500-BF798E2C7066}"/>
              </a:ext>
            </a:extLst>
          </p:cNvPr>
          <p:cNvGrpSpPr>
            <a:grpSpLocks/>
          </p:cNvGrpSpPr>
          <p:nvPr/>
        </p:nvGrpSpPr>
        <p:grpSpPr bwMode="auto">
          <a:xfrm>
            <a:off x="0" y="0"/>
            <a:ext cx="9147175" cy="6867525"/>
            <a:chOff x="0" y="0"/>
            <a:chExt cx="5762" cy="4326"/>
          </a:xfrm>
        </p:grpSpPr>
        <p:sp>
          <p:nvSpPr>
            <p:cNvPr id="1032" name="Rectangle 3">
              <a:extLst>
                <a:ext uri="{FF2B5EF4-FFF2-40B4-BE49-F238E27FC236}">
                  <a16:creationId xmlns:a16="http://schemas.microsoft.com/office/drawing/2014/main" id="{02E2CE68-E1EE-D2E1-A509-D9FCC6EFFFC8}"/>
                </a:ext>
              </a:extLst>
            </p:cNvPr>
            <p:cNvSpPr>
              <a:spLocks noChangeArrowheads="1"/>
            </p:cNvSpPr>
            <p:nvPr userDrawn="1"/>
          </p:nvSpPr>
          <p:spPr bwMode="hidden">
            <a:xfrm>
              <a:off x="0" y="0"/>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33" name="Rectangle 4">
              <a:extLst>
                <a:ext uri="{FF2B5EF4-FFF2-40B4-BE49-F238E27FC236}">
                  <a16:creationId xmlns:a16="http://schemas.microsoft.com/office/drawing/2014/main" id="{613F5684-F489-390D-7891-FA96BD0DEF05}"/>
                </a:ext>
              </a:extLst>
            </p:cNvPr>
            <p:cNvSpPr>
              <a:spLocks noChangeArrowheads="1"/>
            </p:cNvSpPr>
            <p:nvPr userDrawn="1"/>
          </p:nvSpPr>
          <p:spPr bwMode="hidden">
            <a:xfrm>
              <a:off x="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34" name="Rectangle 5">
              <a:extLst>
                <a:ext uri="{FF2B5EF4-FFF2-40B4-BE49-F238E27FC236}">
                  <a16:creationId xmlns:a16="http://schemas.microsoft.com/office/drawing/2014/main" id="{C6534489-8D00-C0A4-1479-B19EE204F6C3}"/>
                </a:ext>
              </a:extLst>
            </p:cNvPr>
            <p:cNvSpPr>
              <a:spLocks noChangeArrowheads="1"/>
            </p:cNvSpPr>
            <p:nvPr userDrawn="1"/>
          </p:nvSpPr>
          <p:spPr bwMode="hidden">
            <a:xfrm>
              <a:off x="1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35" name="Rectangle 6">
              <a:extLst>
                <a:ext uri="{FF2B5EF4-FFF2-40B4-BE49-F238E27FC236}">
                  <a16:creationId xmlns:a16="http://schemas.microsoft.com/office/drawing/2014/main" id="{8D47F7A5-6E91-47BA-C2B4-6F41D90C778A}"/>
                </a:ext>
              </a:extLst>
            </p:cNvPr>
            <p:cNvSpPr>
              <a:spLocks noChangeArrowheads="1"/>
            </p:cNvSpPr>
            <p:nvPr userDrawn="1"/>
          </p:nvSpPr>
          <p:spPr bwMode="hidden">
            <a:xfrm>
              <a:off x="2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36" name="Rectangle 7">
              <a:extLst>
                <a:ext uri="{FF2B5EF4-FFF2-40B4-BE49-F238E27FC236}">
                  <a16:creationId xmlns:a16="http://schemas.microsoft.com/office/drawing/2014/main" id="{457A6D3A-64E2-E90C-50A2-5EF19738D9C4}"/>
                </a:ext>
              </a:extLst>
            </p:cNvPr>
            <p:cNvSpPr>
              <a:spLocks noChangeArrowheads="1"/>
            </p:cNvSpPr>
            <p:nvPr userDrawn="1"/>
          </p:nvSpPr>
          <p:spPr bwMode="hidden">
            <a:xfrm>
              <a:off x="3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37" name="Rectangle 8">
              <a:extLst>
                <a:ext uri="{FF2B5EF4-FFF2-40B4-BE49-F238E27FC236}">
                  <a16:creationId xmlns:a16="http://schemas.microsoft.com/office/drawing/2014/main" id="{6310586D-6CC4-7359-F5EA-00CD373FDEA4}"/>
                </a:ext>
              </a:extLst>
            </p:cNvPr>
            <p:cNvSpPr>
              <a:spLocks noChangeArrowheads="1"/>
            </p:cNvSpPr>
            <p:nvPr userDrawn="1"/>
          </p:nvSpPr>
          <p:spPr bwMode="hidden">
            <a:xfrm>
              <a:off x="4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38" name="Rectangle 9">
              <a:extLst>
                <a:ext uri="{FF2B5EF4-FFF2-40B4-BE49-F238E27FC236}">
                  <a16:creationId xmlns:a16="http://schemas.microsoft.com/office/drawing/2014/main" id="{8B5397C9-ABDC-FB9D-8AFF-A2E887A9AAB1}"/>
                </a:ext>
              </a:extLst>
            </p:cNvPr>
            <p:cNvSpPr>
              <a:spLocks noChangeArrowheads="1"/>
            </p:cNvSpPr>
            <p:nvPr userDrawn="1"/>
          </p:nvSpPr>
          <p:spPr bwMode="hidden">
            <a:xfrm>
              <a:off x="5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39" name="Rectangle 10">
              <a:extLst>
                <a:ext uri="{FF2B5EF4-FFF2-40B4-BE49-F238E27FC236}">
                  <a16:creationId xmlns:a16="http://schemas.microsoft.com/office/drawing/2014/main" id="{F321E7B5-2610-620E-C63B-B35819CC0FDC}"/>
                </a:ext>
              </a:extLst>
            </p:cNvPr>
            <p:cNvSpPr>
              <a:spLocks noChangeArrowheads="1"/>
            </p:cNvSpPr>
            <p:nvPr userDrawn="1"/>
          </p:nvSpPr>
          <p:spPr bwMode="hidden">
            <a:xfrm>
              <a:off x="6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40" name="Rectangle 11">
              <a:extLst>
                <a:ext uri="{FF2B5EF4-FFF2-40B4-BE49-F238E27FC236}">
                  <a16:creationId xmlns:a16="http://schemas.microsoft.com/office/drawing/2014/main" id="{16D73769-AE03-8F2C-AB59-1BA359AA89CA}"/>
                </a:ext>
              </a:extLst>
            </p:cNvPr>
            <p:cNvSpPr>
              <a:spLocks noChangeArrowheads="1"/>
            </p:cNvSpPr>
            <p:nvPr userDrawn="1"/>
          </p:nvSpPr>
          <p:spPr bwMode="hidden">
            <a:xfrm>
              <a:off x="7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41" name="Rectangle 12">
              <a:extLst>
                <a:ext uri="{FF2B5EF4-FFF2-40B4-BE49-F238E27FC236}">
                  <a16:creationId xmlns:a16="http://schemas.microsoft.com/office/drawing/2014/main" id="{4B2EB288-96A2-52DA-F4B4-94857FC25A8E}"/>
                </a:ext>
              </a:extLst>
            </p:cNvPr>
            <p:cNvSpPr>
              <a:spLocks noChangeArrowheads="1"/>
            </p:cNvSpPr>
            <p:nvPr userDrawn="1"/>
          </p:nvSpPr>
          <p:spPr bwMode="hidden">
            <a:xfrm>
              <a:off x="8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42" name="Rectangle 13">
              <a:extLst>
                <a:ext uri="{FF2B5EF4-FFF2-40B4-BE49-F238E27FC236}">
                  <a16:creationId xmlns:a16="http://schemas.microsoft.com/office/drawing/2014/main" id="{0DDDCCE1-66C7-6F9B-FDB1-CCB9B61F1A7F}"/>
                </a:ext>
              </a:extLst>
            </p:cNvPr>
            <p:cNvSpPr>
              <a:spLocks noChangeArrowheads="1"/>
            </p:cNvSpPr>
            <p:nvPr userDrawn="1"/>
          </p:nvSpPr>
          <p:spPr bwMode="hidden">
            <a:xfrm>
              <a:off x="96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43" name="Rectangle 14">
              <a:extLst>
                <a:ext uri="{FF2B5EF4-FFF2-40B4-BE49-F238E27FC236}">
                  <a16:creationId xmlns:a16="http://schemas.microsoft.com/office/drawing/2014/main" id="{0ED1ECD7-F590-73DE-D545-B409E53E1AEA}"/>
                </a:ext>
              </a:extLst>
            </p:cNvPr>
            <p:cNvSpPr>
              <a:spLocks noChangeArrowheads="1"/>
            </p:cNvSpPr>
            <p:nvPr userDrawn="1"/>
          </p:nvSpPr>
          <p:spPr bwMode="hidden">
            <a:xfrm>
              <a:off x="105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44" name="Rectangle 15">
              <a:extLst>
                <a:ext uri="{FF2B5EF4-FFF2-40B4-BE49-F238E27FC236}">
                  <a16:creationId xmlns:a16="http://schemas.microsoft.com/office/drawing/2014/main" id="{A09DCFF1-5627-23A5-BFD2-10CCE5714522}"/>
                </a:ext>
              </a:extLst>
            </p:cNvPr>
            <p:cNvSpPr>
              <a:spLocks noChangeArrowheads="1"/>
            </p:cNvSpPr>
            <p:nvPr userDrawn="1"/>
          </p:nvSpPr>
          <p:spPr bwMode="hidden">
            <a:xfrm>
              <a:off x="115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45" name="Rectangle 16">
              <a:extLst>
                <a:ext uri="{FF2B5EF4-FFF2-40B4-BE49-F238E27FC236}">
                  <a16:creationId xmlns:a16="http://schemas.microsoft.com/office/drawing/2014/main" id="{AAFA029E-4A96-0E33-EEFB-E91686DD1A58}"/>
                </a:ext>
              </a:extLst>
            </p:cNvPr>
            <p:cNvSpPr>
              <a:spLocks noChangeArrowheads="1"/>
            </p:cNvSpPr>
            <p:nvPr userDrawn="1"/>
          </p:nvSpPr>
          <p:spPr bwMode="hidden">
            <a:xfrm>
              <a:off x="124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46" name="Rectangle 17">
              <a:extLst>
                <a:ext uri="{FF2B5EF4-FFF2-40B4-BE49-F238E27FC236}">
                  <a16:creationId xmlns:a16="http://schemas.microsoft.com/office/drawing/2014/main" id="{BC10854D-9B92-4460-FF16-43CFC1477DB4}"/>
                </a:ext>
              </a:extLst>
            </p:cNvPr>
            <p:cNvSpPr>
              <a:spLocks noChangeArrowheads="1"/>
            </p:cNvSpPr>
            <p:nvPr userDrawn="1"/>
          </p:nvSpPr>
          <p:spPr bwMode="hidden">
            <a:xfrm>
              <a:off x="134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47" name="Rectangle 18">
              <a:extLst>
                <a:ext uri="{FF2B5EF4-FFF2-40B4-BE49-F238E27FC236}">
                  <a16:creationId xmlns:a16="http://schemas.microsoft.com/office/drawing/2014/main" id="{9F663D99-6780-1CA7-2CCD-CB03274B338E}"/>
                </a:ext>
              </a:extLst>
            </p:cNvPr>
            <p:cNvSpPr>
              <a:spLocks noChangeArrowheads="1"/>
            </p:cNvSpPr>
            <p:nvPr userDrawn="1"/>
          </p:nvSpPr>
          <p:spPr bwMode="hidden">
            <a:xfrm>
              <a:off x="144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48" name="Rectangle 19">
              <a:extLst>
                <a:ext uri="{FF2B5EF4-FFF2-40B4-BE49-F238E27FC236}">
                  <a16:creationId xmlns:a16="http://schemas.microsoft.com/office/drawing/2014/main" id="{0468C37F-F800-EF52-5DF1-0B2D1C1EDB96}"/>
                </a:ext>
              </a:extLst>
            </p:cNvPr>
            <p:cNvSpPr>
              <a:spLocks noChangeArrowheads="1"/>
            </p:cNvSpPr>
            <p:nvPr userDrawn="1"/>
          </p:nvSpPr>
          <p:spPr bwMode="hidden">
            <a:xfrm>
              <a:off x="153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49" name="Rectangle 20">
              <a:extLst>
                <a:ext uri="{FF2B5EF4-FFF2-40B4-BE49-F238E27FC236}">
                  <a16:creationId xmlns:a16="http://schemas.microsoft.com/office/drawing/2014/main" id="{692C59BB-5CCF-8779-6016-4E4200C64399}"/>
                </a:ext>
              </a:extLst>
            </p:cNvPr>
            <p:cNvSpPr>
              <a:spLocks noChangeArrowheads="1"/>
            </p:cNvSpPr>
            <p:nvPr userDrawn="1"/>
          </p:nvSpPr>
          <p:spPr bwMode="hidden">
            <a:xfrm>
              <a:off x="163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50" name="Rectangle 21">
              <a:extLst>
                <a:ext uri="{FF2B5EF4-FFF2-40B4-BE49-F238E27FC236}">
                  <a16:creationId xmlns:a16="http://schemas.microsoft.com/office/drawing/2014/main" id="{B470DE16-F2FB-BEAB-11CD-4424D97C4C26}"/>
                </a:ext>
              </a:extLst>
            </p:cNvPr>
            <p:cNvSpPr>
              <a:spLocks noChangeArrowheads="1"/>
            </p:cNvSpPr>
            <p:nvPr userDrawn="1"/>
          </p:nvSpPr>
          <p:spPr bwMode="hidden">
            <a:xfrm>
              <a:off x="172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51" name="Rectangle 22">
              <a:extLst>
                <a:ext uri="{FF2B5EF4-FFF2-40B4-BE49-F238E27FC236}">
                  <a16:creationId xmlns:a16="http://schemas.microsoft.com/office/drawing/2014/main" id="{59EC86F3-A754-9E41-4086-6365E92707CE}"/>
                </a:ext>
              </a:extLst>
            </p:cNvPr>
            <p:cNvSpPr>
              <a:spLocks noChangeArrowheads="1"/>
            </p:cNvSpPr>
            <p:nvPr userDrawn="1"/>
          </p:nvSpPr>
          <p:spPr bwMode="hidden">
            <a:xfrm>
              <a:off x="182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52" name="Rectangle 23">
              <a:extLst>
                <a:ext uri="{FF2B5EF4-FFF2-40B4-BE49-F238E27FC236}">
                  <a16:creationId xmlns:a16="http://schemas.microsoft.com/office/drawing/2014/main" id="{22DB1A20-3F3C-8685-82DE-CD19D4F6EC87}"/>
                </a:ext>
              </a:extLst>
            </p:cNvPr>
            <p:cNvSpPr>
              <a:spLocks noChangeArrowheads="1"/>
            </p:cNvSpPr>
            <p:nvPr userDrawn="1"/>
          </p:nvSpPr>
          <p:spPr bwMode="hidden">
            <a:xfrm>
              <a:off x="192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53" name="Rectangle 24">
              <a:extLst>
                <a:ext uri="{FF2B5EF4-FFF2-40B4-BE49-F238E27FC236}">
                  <a16:creationId xmlns:a16="http://schemas.microsoft.com/office/drawing/2014/main" id="{BC2F47B2-A433-BE73-207B-D8B7B5EBCF94}"/>
                </a:ext>
              </a:extLst>
            </p:cNvPr>
            <p:cNvSpPr>
              <a:spLocks noChangeArrowheads="1"/>
            </p:cNvSpPr>
            <p:nvPr userDrawn="1"/>
          </p:nvSpPr>
          <p:spPr bwMode="hidden">
            <a:xfrm>
              <a:off x="201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54" name="Rectangle 25">
              <a:extLst>
                <a:ext uri="{FF2B5EF4-FFF2-40B4-BE49-F238E27FC236}">
                  <a16:creationId xmlns:a16="http://schemas.microsoft.com/office/drawing/2014/main" id="{B53765D1-4B03-A1C3-B0F3-47C9676572FA}"/>
                </a:ext>
              </a:extLst>
            </p:cNvPr>
            <p:cNvSpPr>
              <a:spLocks noChangeArrowheads="1"/>
            </p:cNvSpPr>
            <p:nvPr userDrawn="1"/>
          </p:nvSpPr>
          <p:spPr bwMode="hidden">
            <a:xfrm>
              <a:off x="211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55" name="Rectangle 26">
              <a:extLst>
                <a:ext uri="{FF2B5EF4-FFF2-40B4-BE49-F238E27FC236}">
                  <a16:creationId xmlns:a16="http://schemas.microsoft.com/office/drawing/2014/main" id="{E3E4C06C-1C17-838E-60E1-2BE7D6F3B9AF}"/>
                </a:ext>
              </a:extLst>
            </p:cNvPr>
            <p:cNvSpPr>
              <a:spLocks noChangeArrowheads="1"/>
            </p:cNvSpPr>
            <p:nvPr userDrawn="1"/>
          </p:nvSpPr>
          <p:spPr bwMode="hidden">
            <a:xfrm>
              <a:off x="220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56" name="Rectangle 27">
              <a:extLst>
                <a:ext uri="{FF2B5EF4-FFF2-40B4-BE49-F238E27FC236}">
                  <a16:creationId xmlns:a16="http://schemas.microsoft.com/office/drawing/2014/main" id="{D14DED5A-309C-B363-3C20-87347A93C138}"/>
                </a:ext>
              </a:extLst>
            </p:cNvPr>
            <p:cNvSpPr>
              <a:spLocks noChangeArrowheads="1"/>
            </p:cNvSpPr>
            <p:nvPr userDrawn="1"/>
          </p:nvSpPr>
          <p:spPr bwMode="hidden">
            <a:xfrm>
              <a:off x="230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57" name="Rectangle 28">
              <a:extLst>
                <a:ext uri="{FF2B5EF4-FFF2-40B4-BE49-F238E27FC236}">
                  <a16:creationId xmlns:a16="http://schemas.microsoft.com/office/drawing/2014/main" id="{2DD4A47D-992D-42B1-4DD4-B583094F214B}"/>
                </a:ext>
              </a:extLst>
            </p:cNvPr>
            <p:cNvSpPr>
              <a:spLocks noChangeArrowheads="1"/>
            </p:cNvSpPr>
            <p:nvPr userDrawn="1"/>
          </p:nvSpPr>
          <p:spPr bwMode="hidden">
            <a:xfrm>
              <a:off x="240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58" name="Rectangle 29">
              <a:extLst>
                <a:ext uri="{FF2B5EF4-FFF2-40B4-BE49-F238E27FC236}">
                  <a16:creationId xmlns:a16="http://schemas.microsoft.com/office/drawing/2014/main" id="{ECCA1938-28C2-DFEF-800C-7D83BFCA4368}"/>
                </a:ext>
              </a:extLst>
            </p:cNvPr>
            <p:cNvSpPr>
              <a:spLocks noChangeArrowheads="1"/>
            </p:cNvSpPr>
            <p:nvPr userDrawn="1"/>
          </p:nvSpPr>
          <p:spPr bwMode="hidden">
            <a:xfrm>
              <a:off x="24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59" name="Rectangle 30">
              <a:extLst>
                <a:ext uri="{FF2B5EF4-FFF2-40B4-BE49-F238E27FC236}">
                  <a16:creationId xmlns:a16="http://schemas.microsoft.com/office/drawing/2014/main" id="{D0E4B186-9C09-BCC7-72FA-5028B8B7859B}"/>
                </a:ext>
              </a:extLst>
            </p:cNvPr>
            <p:cNvSpPr>
              <a:spLocks noChangeArrowheads="1"/>
            </p:cNvSpPr>
            <p:nvPr userDrawn="1"/>
          </p:nvSpPr>
          <p:spPr bwMode="hidden">
            <a:xfrm>
              <a:off x="25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60" name="Rectangle 31">
              <a:extLst>
                <a:ext uri="{FF2B5EF4-FFF2-40B4-BE49-F238E27FC236}">
                  <a16:creationId xmlns:a16="http://schemas.microsoft.com/office/drawing/2014/main" id="{32C47FEC-C87C-E549-20CC-F5B55F27BD85}"/>
                </a:ext>
              </a:extLst>
            </p:cNvPr>
            <p:cNvSpPr>
              <a:spLocks noChangeArrowheads="1"/>
            </p:cNvSpPr>
            <p:nvPr userDrawn="1"/>
          </p:nvSpPr>
          <p:spPr bwMode="hidden">
            <a:xfrm>
              <a:off x="26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61" name="Rectangle 32">
              <a:extLst>
                <a:ext uri="{FF2B5EF4-FFF2-40B4-BE49-F238E27FC236}">
                  <a16:creationId xmlns:a16="http://schemas.microsoft.com/office/drawing/2014/main" id="{6D2E8064-6FB5-8DFF-8E91-E42A863BFF16}"/>
                </a:ext>
              </a:extLst>
            </p:cNvPr>
            <p:cNvSpPr>
              <a:spLocks noChangeArrowheads="1"/>
            </p:cNvSpPr>
            <p:nvPr userDrawn="1"/>
          </p:nvSpPr>
          <p:spPr bwMode="hidden">
            <a:xfrm>
              <a:off x="27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62" name="Rectangle 33">
              <a:extLst>
                <a:ext uri="{FF2B5EF4-FFF2-40B4-BE49-F238E27FC236}">
                  <a16:creationId xmlns:a16="http://schemas.microsoft.com/office/drawing/2014/main" id="{17A719CC-24BE-74BE-4590-6AD2E67A3C65}"/>
                </a:ext>
              </a:extLst>
            </p:cNvPr>
            <p:cNvSpPr>
              <a:spLocks noChangeArrowheads="1"/>
            </p:cNvSpPr>
            <p:nvPr userDrawn="1"/>
          </p:nvSpPr>
          <p:spPr bwMode="hidden">
            <a:xfrm>
              <a:off x="28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63" name="Rectangle 34">
              <a:extLst>
                <a:ext uri="{FF2B5EF4-FFF2-40B4-BE49-F238E27FC236}">
                  <a16:creationId xmlns:a16="http://schemas.microsoft.com/office/drawing/2014/main" id="{353D0CEC-09E4-64BB-B36E-740F205007B3}"/>
                </a:ext>
              </a:extLst>
            </p:cNvPr>
            <p:cNvSpPr>
              <a:spLocks noChangeArrowheads="1"/>
            </p:cNvSpPr>
            <p:nvPr userDrawn="1"/>
          </p:nvSpPr>
          <p:spPr bwMode="hidden">
            <a:xfrm>
              <a:off x="29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64" name="Rectangle 35">
              <a:extLst>
                <a:ext uri="{FF2B5EF4-FFF2-40B4-BE49-F238E27FC236}">
                  <a16:creationId xmlns:a16="http://schemas.microsoft.com/office/drawing/2014/main" id="{619A81B9-4B7F-A727-585D-2AB86A6CF6CF}"/>
                </a:ext>
              </a:extLst>
            </p:cNvPr>
            <p:cNvSpPr>
              <a:spLocks noChangeArrowheads="1"/>
            </p:cNvSpPr>
            <p:nvPr userDrawn="1"/>
          </p:nvSpPr>
          <p:spPr bwMode="hidden">
            <a:xfrm>
              <a:off x="30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65" name="Rectangle 36">
              <a:extLst>
                <a:ext uri="{FF2B5EF4-FFF2-40B4-BE49-F238E27FC236}">
                  <a16:creationId xmlns:a16="http://schemas.microsoft.com/office/drawing/2014/main" id="{0767A465-4FEA-1770-9E7B-3DD50CEDBBDD}"/>
                </a:ext>
              </a:extLst>
            </p:cNvPr>
            <p:cNvSpPr>
              <a:spLocks noChangeArrowheads="1"/>
            </p:cNvSpPr>
            <p:nvPr userDrawn="1"/>
          </p:nvSpPr>
          <p:spPr bwMode="hidden">
            <a:xfrm>
              <a:off x="31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66" name="Rectangle 37">
              <a:extLst>
                <a:ext uri="{FF2B5EF4-FFF2-40B4-BE49-F238E27FC236}">
                  <a16:creationId xmlns:a16="http://schemas.microsoft.com/office/drawing/2014/main" id="{F30DF8CE-D48E-B648-79B3-C03710C1AC12}"/>
                </a:ext>
              </a:extLst>
            </p:cNvPr>
            <p:cNvSpPr>
              <a:spLocks noChangeArrowheads="1"/>
            </p:cNvSpPr>
            <p:nvPr userDrawn="1"/>
          </p:nvSpPr>
          <p:spPr bwMode="hidden">
            <a:xfrm>
              <a:off x="32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67" name="Rectangle 38">
              <a:extLst>
                <a:ext uri="{FF2B5EF4-FFF2-40B4-BE49-F238E27FC236}">
                  <a16:creationId xmlns:a16="http://schemas.microsoft.com/office/drawing/2014/main" id="{6D693A39-10BB-4BBA-7ED9-B82E28C0CEE3}"/>
                </a:ext>
              </a:extLst>
            </p:cNvPr>
            <p:cNvSpPr>
              <a:spLocks noChangeArrowheads="1"/>
            </p:cNvSpPr>
            <p:nvPr userDrawn="1"/>
          </p:nvSpPr>
          <p:spPr bwMode="hidden">
            <a:xfrm>
              <a:off x="336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68" name="Rectangle 39">
              <a:extLst>
                <a:ext uri="{FF2B5EF4-FFF2-40B4-BE49-F238E27FC236}">
                  <a16:creationId xmlns:a16="http://schemas.microsoft.com/office/drawing/2014/main" id="{96D28086-AC07-7539-1E88-EECA3BBEA56A}"/>
                </a:ext>
              </a:extLst>
            </p:cNvPr>
            <p:cNvSpPr>
              <a:spLocks noChangeArrowheads="1"/>
            </p:cNvSpPr>
            <p:nvPr userDrawn="1"/>
          </p:nvSpPr>
          <p:spPr bwMode="hidden">
            <a:xfrm>
              <a:off x="345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69" name="Rectangle 40">
              <a:extLst>
                <a:ext uri="{FF2B5EF4-FFF2-40B4-BE49-F238E27FC236}">
                  <a16:creationId xmlns:a16="http://schemas.microsoft.com/office/drawing/2014/main" id="{E8386255-82EE-2D03-70B8-AD9D2E33CF8A}"/>
                </a:ext>
              </a:extLst>
            </p:cNvPr>
            <p:cNvSpPr>
              <a:spLocks noChangeArrowheads="1"/>
            </p:cNvSpPr>
            <p:nvPr userDrawn="1"/>
          </p:nvSpPr>
          <p:spPr bwMode="hidden">
            <a:xfrm>
              <a:off x="355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70" name="Rectangle 41">
              <a:extLst>
                <a:ext uri="{FF2B5EF4-FFF2-40B4-BE49-F238E27FC236}">
                  <a16:creationId xmlns:a16="http://schemas.microsoft.com/office/drawing/2014/main" id="{86D8BB22-822B-6951-3377-53C901E7D66C}"/>
                </a:ext>
              </a:extLst>
            </p:cNvPr>
            <p:cNvSpPr>
              <a:spLocks noChangeArrowheads="1"/>
            </p:cNvSpPr>
            <p:nvPr userDrawn="1"/>
          </p:nvSpPr>
          <p:spPr bwMode="hidden">
            <a:xfrm>
              <a:off x="364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71" name="Rectangle 42">
              <a:extLst>
                <a:ext uri="{FF2B5EF4-FFF2-40B4-BE49-F238E27FC236}">
                  <a16:creationId xmlns:a16="http://schemas.microsoft.com/office/drawing/2014/main" id="{80FACBF8-DEAC-93FD-EA74-CEFB01CFD09A}"/>
                </a:ext>
              </a:extLst>
            </p:cNvPr>
            <p:cNvSpPr>
              <a:spLocks noChangeArrowheads="1"/>
            </p:cNvSpPr>
            <p:nvPr userDrawn="1"/>
          </p:nvSpPr>
          <p:spPr bwMode="hidden">
            <a:xfrm>
              <a:off x="374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72" name="Rectangle 43">
              <a:extLst>
                <a:ext uri="{FF2B5EF4-FFF2-40B4-BE49-F238E27FC236}">
                  <a16:creationId xmlns:a16="http://schemas.microsoft.com/office/drawing/2014/main" id="{0F1F1BD2-447F-B3CF-C9FB-583690E302CA}"/>
                </a:ext>
              </a:extLst>
            </p:cNvPr>
            <p:cNvSpPr>
              <a:spLocks noChangeArrowheads="1"/>
            </p:cNvSpPr>
            <p:nvPr userDrawn="1"/>
          </p:nvSpPr>
          <p:spPr bwMode="hidden">
            <a:xfrm>
              <a:off x="384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73" name="Rectangle 44">
              <a:extLst>
                <a:ext uri="{FF2B5EF4-FFF2-40B4-BE49-F238E27FC236}">
                  <a16:creationId xmlns:a16="http://schemas.microsoft.com/office/drawing/2014/main" id="{593CDCCA-6F9F-5C50-E2C8-22A331221B94}"/>
                </a:ext>
              </a:extLst>
            </p:cNvPr>
            <p:cNvSpPr>
              <a:spLocks noChangeArrowheads="1"/>
            </p:cNvSpPr>
            <p:nvPr userDrawn="1"/>
          </p:nvSpPr>
          <p:spPr bwMode="hidden">
            <a:xfrm>
              <a:off x="393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74" name="Rectangle 45">
              <a:extLst>
                <a:ext uri="{FF2B5EF4-FFF2-40B4-BE49-F238E27FC236}">
                  <a16:creationId xmlns:a16="http://schemas.microsoft.com/office/drawing/2014/main" id="{3ECA58FD-F663-5A0E-D45F-2442ACB0B2DD}"/>
                </a:ext>
              </a:extLst>
            </p:cNvPr>
            <p:cNvSpPr>
              <a:spLocks noChangeArrowheads="1"/>
            </p:cNvSpPr>
            <p:nvPr userDrawn="1"/>
          </p:nvSpPr>
          <p:spPr bwMode="hidden">
            <a:xfrm>
              <a:off x="403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75" name="Rectangle 46">
              <a:extLst>
                <a:ext uri="{FF2B5EF4-FFF2-40B4-BE49-F238E27FC236}">
                  <a16:creationId xmlns:a16="http://schemas.microsoft.com/office/drawing/2014/main" id="{0FACE341-A1BB-7AF7-D9C7-10D2026EE1C5}"/>
                </a:ext>
              </a:extLst>
            </p:cNvPr>
            <p:cNvSpPr>
              <a:spLocks noChangeArrowheads="1"/>
            </p:cNvSpPr>
            <p:nvPr userDrawn="1"/>
          </p:nvSpPr>
          <p:spPr bwMode="hidden">
            <a:xfrm>
              <a:off x="412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76" name="Rectangle 47">
              <a:extLst>
                <a:ext uri="{FF2B5EF4-FFF2-40B4-BE49-F238E27FC236}">
                  <a16:creationId xmlns:a16="http://schemas.microsoft.com/office/drawing/2014/main" id="{A72DC990-3F6B-28DF-266C-0FCEC5427E3D}"/>
                </a:ext>
              </a:extLst>
            </p:cNvPr>
            <p:cNvSpPr>
              <a:spLocks noChangeArrowheads="1"/>
            </p:cNvSpPr>
            <p:nvPr userDrawn="1"/>
          </p:nvSpPr>
          <p:spPr bwMode="hidden">
            <a:xfrm>
              <a:off x="422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77" name="Rectangle 48">
              <a:extLst>
                <a:ext uri="{FF2B5EF4-FFF2-40B4-BE49-F238E27FC236}">
                  <a16:creationId xmlns:a16="http://schemas.microsoft.com/office/drawing/2014/main" id="{30373FB2-AD95-CE74-FB70-8FE3C5D56FAF}"/>
                </a:ext>
              </a:extLst>
            </p:cNvPr>
            <p:cNvSpPr>
              <a:spLocks noChangeArrowheads="1"/>
            </p:cNvSpPr>
            <p:nvPr userDrawn="1"/>
          </p:nvSpPr>
          <p:spPr bwMode="hidden">
            <a:xfrm>
              <a:off x="432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78" name="Rectangle 49">
              <a:extLst>
                <a:ext uri="{FF2B5EF4-FFF2-40B4-BE49-F238E27FC236}">
                  <a16:creationId xmlns:a16="http://schemas.microsoft.com/office/drawing/2014/main" id="{66D17C06-A713-715E-DE94-C1648E1749A0}"/>
                </a:ext>
              </a:extLst>
            </p:cNvPr>
            <p:cNvSpPr>
              <a:spLocks noChangeArrowheads="1"/>
            </p:cNvSpPr>
            <p:nvPr userDrawn="1"/>
          </p:nvSpPr>
          <p:spPr bwMode="hidden">
            <a:xfrm>
              <a:off x="441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79" name="Rectangle 50">
              <a:extLst>
                <a:ext uri="{FF2B5EF4-FFF2-40B4-BE49-F238E27FC236}">
                  <a16:creationId xmlns:a16="http://schemas.microsoft.com/office/drawing/2014/main" id="{8E8FABC7-7C09-35C9-6C95-4382D5BB16ED}"/>
                </a:ext>
              </a:extLst>
            </p:cNvPr>
            <p:cNvSpPr>
              <a:spLocks noChangeArrowheads="1"/>
            </p:cNvSpPr>
            <p:nvPr userDrawn="1"/>
          </p:nvSpPr>
          <p:spPr bwMode="hidden">
            <a:xfrm>
              <a:off x="451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80" name="Rectangle 51">
              <a:extLst>
                <a:ext uri="{FF2B5EF4-FFF2-40B4-BE49-F238E27FC236}">
                  <a16:creationId xmlns:a16="http://schemas.microsoft.com/office/drawing/2014/main" id="{84DBED52-8208-8314-1A63-FEFB7B551246}"/>
                </a:ext>
              </a:extLst>
            </p:cNvPr>
            <p:cNvSpPr>
              <a:spLocks noChangeArrowheads="1"/>
            </p:cNvSpPr>
            <p:nvPr userDrawn="1"/>
          </p:nvSpPr>
          <p:spPr bwMode="hidden">
            <a:xfrm>
              <a:off x="460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81" name="Rectangle 52">
              <a:extLst>
                <a:ext uri="{FF2B5EF4-FFF2-40B4-BE49-F238E27FC236}">
                  <a16:creationId xmlns:a16="http://schemas.microsoft.com/office/drawing/2014/main" id="{AF911750-1E13-3D6F-1FBC-3C15C7439ED5}"/>
                </a:ext>
              </a:extLst>
            </p:cNvPr>
            <p:cNvSpPr>
              <a:spLocks noChangeArrowheads="1"/>
            </p:cNvSpPr>
            <p:nvPr userDrawn="1"/>
          </p:nvSpPr>
          <p:spPr bwMode="hidden">
            <a:xfrm>
              <a:off x="470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82" name="Rectangle 53">
              <a:extLst>
                <a:ext uri="{FF2B5EF4-FFF2-40B4-BE49-F238E27FC236}">
                  <a16:creationId xmlns:a16="http://schemas.microsoft.com/office/drawing/2014/main" id="{69ECBBA1-7BCB-4CCA-2B80-202836DA83CC}"/>
                </a:ext>
              </a:extLst>
            </p:cNvPr>
            <p:cNvSpPr>
              <a:spLocks noChangeArrowheads="1"/>
            </p:cNvSpPr>
            <p:nvPr userDrawn="1"/>
          </p:nvSpPr>
          <p:spPr bwMode="hidden">
            <a:xfrm>
              <a:off x="480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83" name="Rectangle 54">
              <a:extLst>
                <a:ext uri="{FF2B5EF4-FFF2-40B4-BE49-F238E27FC236}">
                  <a16:creationId xmlns:a16="http://schemas.microsoft.com/office/drawing/2014/main" id="{2E56237D-AC39-981E-9532-E16CC28A0EE7}"/>
                </a:ext>
              </a:extLst>
            </p:cNvPr>
            <p:cNvSpPr>
              <a:spLocks noChangeArrowheads="1"/>
            </p:cNvSpPr>
            <p:nvPr userDrawn="1"/>
          </p:nvSpPr>
          <p:spPr bwMode="hidden">
            <a:xfrm>
              <a:off x="48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84" name="Rectangle 55">
              <a:extLst>
                <a:ext uri="{FF2B5EF4-FFF2-40B4-BE49-F238E27FC236}">
                  <a16:creationId xmlns:a16="http://schemas.microsoft.com/office/drawing/2014/main" id="{A83BC3B8-6647-ED81-7FE1-9E4D8C50B83C}"/>
                </a:ext>
              </a:extLst>
            </p:cNvPr>
            <p:cNvSpPr>
              <a:spLocks noChangeArrowheads="1"/>
            </p:cNvSpPr>
            <p:nvPr userDrawn="1"/>
          </p:nvSpPr>
          <p:spPr bwMode="hidden">
            <a:xfrm>
              <a:off x="49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85" name="Rectangle 56">
              <a:extLst>
                <a:ext uri="{FF2B5EF4-FFF2-40B4-BE49-F238E27FC236}">
                  <a16:creationId xmlns:a16="http://schemas.microsoft.com/office/drawing/2014/main" id="{2B01365E-1DDC-0FEB-C130-B630A9B92FEB}"/>
                </a:ext>
              </a:extLst>
            </p:cNvPr>
            <p:cNvSpPr>
              <a:spLocks noChangeArrowheads="1"/>
            </p:cNvSpPr>
            <p:nvPr userDrawn="1"/>
          </p:nvSpPr>
          <p:spPr bwMode="hidden">
            <a:xfrm>
              <a:off x="50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86" name="Rectangle 57">
              <a:extLst>
                <a:ext uri="{FF2B5EF4-FFF2-40B4-BE49-F238E27FC236}">
                  <a16:creationId xmlns:a16="http://schemas.microsoft.com/office/drawing/2014/main" id="{9CBC5F70-39B4-E940-119E-1A8BF44D8053}"/>
                </a:ext>
              </a:extLst>
            </p:cNvPr>
            <p:cNvSpPr>
              <a:spLocks noChangeArrowheads="1"/>
            </p:cNvSpPr>
            <p:nvPr userDrawn="1"/>
          </p:nvSpPr>
          <p:spPr bwMode="hidden">
            <a:xfrm>
              <a:off x="51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87" name="Rectangle 58">
              <a:extLst>
                <a:ext uri="{FF2B5EF4-FFF2-40B4-BE49-F238E27FC236}">
                  <a16:creationId xmlns:a16="http://schemas.microsoft.com/office/drawing/2014/main" id="{0C1FE46C-708A-9644-461E-DC65407B23BC}"/>
                </a:ext>
              </a:extLst>
            </p:cNvPr>
            <p:cNvSpPr>
              <a:spLocks noChangeArrowheads="1"/>
            </p:cNvSpPr>
            <p:nvPr userDrawn="1"/>
          </p:nvSpPr>
          <p:spPr bwMode="hidden">
            <a:xfrm>
              <a:off x="52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88" name="Rectangle 59">
              <a:extLst>
                <a:ext uri="{FF2B5EF4-FFF2-40B4-BE49-F238E27FC236}">
                  <a16:creationId xmlns:a16="http://schemas.microsoft.com/office/drawing/2014/main" id="{351E0C3E-A7DD-0486-3590-164119826034}"/>
                </a:ext>
              </a:extLst>
            </p:cNvPr>
            <p:cNvSpPr>
              <a:spLocks noChangeArrowheads="1"/>
            </p:cNvSpPr>
            <p:nvPr userDrawn="1"/>
          </p:nvSpPr>
          <p:spPr bwMode="hidden">
            <a:xfrm>
              <a:off x="53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89" name="Rectangle 60">
              <a:extLst>
                <a:ext uri="{FF2B5EF4-FFF2-40B4-BE49-F238E27FC236}">
                  <a16:creationId xmlns:a16="http://schemas.microsoft.com/office/drawing/2014/main" id="{856B2678-2207-B0DF-86BE-56F4E7BA9480}"/>
                </a:ext>
              </a:extLst>
            </p:cNvPr>
            <p:cNvSpPr>
              <a:spLocks noChangeArrowheads="1"/>
            </p:cNvSpPr>
            <p:nvPr userDrawn="1"/>
          </p:nvSpPr>
          <p:spPr bwMode="hidden">
            <a:xfrm>
              <a:off x="54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90" name="Rectangle 61">
              <a:extLst>
                <a:ext uri="{FF2B5EF4-FFF2-40B4-BE49-F238E27FC236}">
                  <a16:creationId xmlns:a16="http://schemas.microsoft.com/office/drawing/2014/main" id="{9F459F12-56D8-5331-2484-07C8C383182C}"/>
                </a:ext>
              </a:extLst>
            </p:cNvPr>
            <p:cNvSpPr>
              <a:spLocks noChangeArrowheads="1"/>
            </p:cNvSpPr>
            <p:nvPr userDrawn="1"/>
          </p:nvSpPr>
          <p:spPr bwMode="hidden">
            <a:xfrm>
              <a:off x="55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91" name="Rectangle 62">
              <a:extLst>
                <a:ext uri="{FF2B5EF4-FFF2-40B4-BE49-F238E27FC236}">
                  <a16:creationId xmlns:a16="http://schemas.microsoft.com/office/drawing/2014/main" id="{61B690D3-CDB3-C76E-85C0-B941807F2648}"/>
                </a:ext>
              </a:extLst>
            </p:cNvPr>
            <p:cNvSpPr>
              <a:spLocks noChangeArrowheads="1"/>
            </p:cNvSpPr>
            <p:nvPr userDrawn="1"/>
          </p:nvSpPr>
          <p:spPr bwMode="hidden">
            <a:xfrm>
              <a:off x="56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92" name="Rectangle 63">
              <a:extLst>
                <a:ext uri="{FF2B5EF4-FFF2-40B4-BE49-F238E27FC236}">
                  <a16:creationId xmlns:a16="http://schemas.microsoft.com/office/drawing/2014/main" id="{AE94F1AD-5B85-4700-11B2-4FC05C89DB9C}"/>
                </a:ext>
              </a:extLst>
            </p:cNvPr>
            <p:cNvSpPr>
              <a:spLocks noChangeArrowheads="1"/>
            </p:cNvSpPr>
            <p:nvPr userDrawn="1"/>
          </p:nvSpPr>
          <p:spPr bwMode="hidden">
            <a:xfrm>
              <a:off x="431" y="0"/>
              <a:ext cx="5331" cy="4320"/>
            </a:xfrm>
            <a:prstGeom prst="rect">
              <a:avLst/>
            </a:prstGeom>
            <a:solidFill>
              <a:schemeClr val="accent1">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sp>
          <p:nvSpPr>
            <p:cNvPr id="1093" name="Rectangle 64">
              <a:extLst>
                <a:ext uri="{FF2B5EF4-FFF2-40B4-BE49-F238E27FC236}">
                  <a16:creationId xmlns:a16="http://schemas.microsoft.com/office/drawing/2014/main" id="{0C74F420-E65F-53AE-6DB8-A27FAD9AC92F}"/>
                </a:ext>
              </a:extLst>
            </p:cNvPr>
            <p:cNvSpPr>
              <a:spLocks noChangeArrowheads="1"/>
            </p:cNvSpPr>
            <p:nvPr userDrawn="1"/>
          </p:nvSpPr>
          <p:spPr bwMode="blackGray">
            <a:xfrm>
              <a:off x="0" y="1081"/>
              <a:ext cx="4378" cy="47"/>
            </a:xfrm>
            <a:prstGeom prst="rect">
              <a:avLst/>
            </a:prstGeom>
            <a:solidFill>
              <a:schemeClr val="hlink">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anose="020B0604030504040204" pitchFamily="34" charset="0"/>
                </a:defRPr>
              </a:lvl1pPr>
              <a:lvl2pPr marL="742950" indent="-285750" eaLnBrk="0" hangingPunct="0">
                <a:defRPr sz="2400">
                  <a:solidFill>
                    <a:schemeClr val="tx1"/>
                  </a:solidFill>
                  <a:latin typeface="Verdana" panose="020B0604030504040204" pitchFamily="34" charset="0"/>
                </a:defRPr>
              </a:lvl2pPr>
              <a:lvl3pPr marL="1143000" indent="-228600" eaLnBrk="0" hangingPunct="0">
                <a:defRPr sz="2400">
                  <a:solidFill>
                    <a:schemeClr val="tx1"/>
                  </a:solidFill>
                  <a:latin typeface="Verdana" panose="020B0604030504040204" pitchFamily="34" charset="0"/>
                </a:defRPr>
              </a:lvl3pPr>
              <a:lvl4pPr marL="1600200" indent="-228600" eaLnBrk="0" hangingPunct="0">
                <a:defRPr sz="2400">
                  <a:solidFill>
                    <a:schemeClr val="tx1"/>
                  </a:solidFill>
                  <a:latin typeface="Verdana" panose="020B0604030504040204" pitchFamily="34" charset="0"/>
                </a:defRPr>
              </a:lvl4pPr>
              <a:lvl5pPr marL="2057400" indent="-228600" eaLnBrk="0" hangingPunct="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endParaRPr lang="nl-NL" altLang="nl-NL"/>
            </a:p>
          </p:txBody>
        </p:sp>
      </p:grpSp>
      <p:sp>
        <p:nvSpPr>
          <p:cNvPr id="1027" name="Rectangle 65">
            <a:extLst>
              <a:ext uri="{FF2B5EF4-FFF2-40B4-BE49-F238E27FC236}">
                <a16:creationId xmlns:a16="http://schemas.microsoft.com/office/drawing/2014/main" id="{2B399CDA-8BBC-DCFA-B773-A681DD18521D}"/>
              </a:ext>
            </a:extLst>
          </p:cNvPr>
          <p:cNvSpPr>
            <a:spLocks noGrp="1" noChangeArrowheads="1"/>
          </p:cNvSpPr>
          <p:nvPr>
            <p:ph type="title"/>
          </p:nvPr>
        </p:nvSpPr>
        <p:spPr bwMode="auto">
          <a:xfrm>
            <a:off x="871538" y="192088"/>
            <a:ext cx="8162925"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p>
            <a:pPr lvl="0"/>
            <a:r>
              <a:rPr lang="nl-NL" altLang="nl-NL"/>
              <a:t>Klik om het opmaakprofiel van de modeltitel te bewerken</a:t>
            </a:r>
          </a:p>
        </p:txBody>
      </p:sp>
      <p:sp>
        <p:nvSpPr>
          <p:cNvPr id="1028" name="Rectangle 66">
            <a:extLst>
              <a:ext uri="{FF2B5EF4-FFF2-40B4-BE49-F238E27FC236}">
                <a16:creationId xmlns:a16="http://schemas.microsoft.com/office/drawing/2014/main" id="{34D0196A-D35C-59D3-BCBB-5416A96F09BF}"/>
              </a:ext>
            </a:extLst>
          </p:cNvPr>
          <p:cNvSpPr>
            <a:spLocks noGrp="1" noChangeArrowheads="1"/>
          </p:cNvSpPr>
          <p:nvPr>
            <p:ph type="body" idx="1"/>
          </p:nvPr>
        </p:nvSpPr>
        <p:spPr bwMode="auto">
          <a:xfrm>
            <a:off x="912813" y="1905000"/>
            <a:ext cx="8110537"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altLang="nl-NL"/>
              <a:t>Klik om de opmaakprofielen van de modeltekst te bewerken</a:t>
            </a:r>
          </a:p>
          <a:p>
            <a:pPr lvl="1"/>
            <a:r>
              <a:rPr lang="nl-NL" altLang="nl-NL"/>
              <a:t>Tweede niveau</a:t>
            </a:r>
          </a:p>
          <a:p>
            <a:pPr lvl="2"/>
            <a:r>
              <a:rPr lang="nl-NL" altLang="nl-NL"/>
              <a:t>Derde niveau</a:t>
            </a:r>
          </a:p>
          <a:p>
            <a:pPr lvl="3"/>
            <a:r>
              <a:rPr lang="nl-NL" altLang="nl-NL"/>
              <a:t>Vierde niveau</a:t>
            </a:r>
          </a:p>
          <a:p>
            <a:pPr lvl="4"/>
            <a:r>
              <a:rPr lang="nl-NL" altLang="nl-NL"/>
              <a:t>Vijfde niveau</a:t>
            </a:r>
          </a:p>
        </p:txBody>
      </p:sp>
      <p:sp>
        <p:nvSpPr>
          <p:cNvPr id="159811" name="Rectangle 67">
            <a:extLst>
              <a:ext uri="{FF2B5EF4-FFF2-40B4-BE49-F238E27FC236}">
                <a16:creationId xmlns:a16="http://schemas.microsoft.com/office/drawing/2014/main" id="{74431355-5B6C-E82B-838B-2E958CAD76AF}"/>
              </a:ext>
            </a:extLst>
          </p:cNvPr>
          <p:cNvSpPr>
            <a:spLocks noGrp="1" noChangeArrowheads="1"/>
          </p:cNvSpPr>
          <p:nvPr>
            <p:ph type="dt" sz="half" idx="2"/>
          </p:nvPr>
        </p:nvSpPr>
        <p:spPr bwMode="auto">
          <a:xfrm>
            <a:off x="1152525" y="62865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smtClean="0"/>
            </a:lvl1pPr>
          </a:lstStyle>
          <a:p>
            <a:pPr>
              <a:defRPr/>
            </a:pPr>
            <a:endParaRPr lang="nl-NL"/>
          </a:p>
        </p:txBody>
      </p:sp>
      <p:sp>
        <p:nvSpPr>
          <p:cNvPr id="159812" name="Rectangle 68">
            <a:extLst>
              <a:ext uri="{FF2B5EF4-FFF2-40B4-BE49-F238E27FC236}">
                <a16:creationId xmlns:a16="http://schemas.microsoft.com/office/drawing/2014/main" id="{8A498C13-C8B2-92EA-7944-17CC367D67EA}"/>
              </a:ext>
            </a:extLst>
          </p:cNvPr>
          <p:cNvSpPr>
            <a:spLocks noGrp="1" noChangeArrowheads="1"/>
          </p:cNvSpPr>
          <p:nvPr>
            <p:ph type="ftr" sz="quarter" idx="3"/>
          </p:nvPr>
        </p:nvSpPr>
        <p:spPr bwMode="auto">
          <a:xfrm>
            <a:off x="3590925" y="62865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smtClean="0"/>
            </a:lvl1pPr>
          </a:lstStyle>
          <a:p>
            <a:pPr>
              <a:defRPr/>
            </a:pPr>
            <a:endParaRPr lang="nl-NL"/>
          </a:p>
        </p:txBody>
      </p:sp>
      <p:sp>
        <p:nvSpPr>
          <p:cNvPr id="159813" name="Rectangle 69">
            <a:extLst>
              <a:ext uri="{FF2B5EF4-FFF2-40B4-BE49-F238E27FC236}">
                <a16:creationId xmlns:a16="http://schemas.microsoft.com/office/drawing/2014/main" id="{00126130-1FAD-EC9A-4A7C-DDF1D3BE1E55}"/>
              </a:ext>
            </a:extLst>
          </p:cNvPr>
          <p:cNvSpPr>
            <a:spLocks noGrp="1" noChangeArrowheads="1"/>
          </p:cNvSpPr>
          <p:nvPr>
            <p:ph type="sldNum" sz="quarter" idx="4"/>
          </p:nvPr>
        </p:nvSpPr>
        <p:spPr bwMode="auto">
          <a:xfrm>
            <a:off x="7019925" y="62865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fld id="{FDB38004-FADD-4193-8C74-ACB558B64B79}" type="slidenum">
              <a:rPr lang="nl-NL" altLang="nl-NL"/>
              <a:pPr/>
              <a:t>‹nr.›</a:t>
            </a:fld>
            <a:endParaRPr lang="nl-NL" altLang="nl-NL"/>
          </a:p>
        </p:txBody>
      </p:sp>
    </p:spTree>
  </p:cSld>
  <p:clrMap bg1="lt1" tx1="dk1" bg2="lt2" tx2="dk2" accent1="accent1" accent2="accent2" accent3="accent3" accent4="accent4" accent5="accent5" accent6="accent6" hlink="hlink" folHlink="folHlink"/>
  <p:sldLayoutIdLst>
    <p:sldLayoutId id="2147483702"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Verdana" pitchFamily="34" charset="0"/>
        </a:defRPr>
      </a:lvl2pPr>
      <a:lvl3pPr algn="l" rtl="0" eaLnBrk="0" fontAlgn="base" hangingPunct="0">
        <a:spcBef>
          <a:spcPct val="0"/>
        </a:spcBef>
        <a:spcAft>
          <a:spcPct val="0"/>
        </a:spcAft>
        <a:defRPr sz="4400">
          <a:solidFill>
            <a:schemeClr val="tx2"/>
          </a:solidFill>
          <a:latin typeface="Verdana" pitchFamily="34" charset="0"/>
        </a:defRPr>
      </a:lvl3pPr>
      <a:lvl4pPr algn="l" rtl="0" eaLnBrk="0" fontAlgn="base" hangingPunct="0">
        <a:spcBef>
          <a:spcPct val="0"/>
        </a:spcBef>
        <a:spcAft>
          <a:spcPct val="0"/>
        </a:spcAft>
        <a:defRPr sz="4400">
          <a:solidFill>
            <a:schemeClr val="tx2"/>
          </a:solidFill>
          <a:latin typeface="Verdana" pitchFamily="34" charset="0"/>
        </a:defRPr>
      </a:lvl4pPr>
      <a:lvl5pPr algn="l" rtl="0" eaLnBrk="0" fontAlgn="base" hangingPunct="0">
        <a:spcBef>
          <a:spcPct val="0"/>
        </a:spcBef>
        <a:spcAft>
          <a:spcPct val="0"/>
        </a:spcAft>
        <a:defRPr sz="4400">
          <a:solidFill>
            <a:schemeClr val="tx2"/>
          </a:solidFill>
          <a:latin typeface="Verdana" pitchFamily="34" charset="0"/>
        </a:defRPr>
      </a:lvl5pPr>
      <a:lvl6pPr marL="457200" algn="l" rtl="0" fontAlgn="base">
        <a:spcBef>
          <a:spcPct val="0"/>
        </a:spcBef>
        <a:spcAft>
          <a:spcPct val="0"/>
        </a:spcAft>
        <a:defRPr sz="4400">
          <a:solidFill>
            <a:schemeClr val="tx2"/>
          </a:solidFill>
          <a:latin typeface="Verdana" pitchFamily="34" charset="0"/>
        </a:defRPr>
      </a:lvl6pPr>
      <a:lvl7pPr marL="914400" algn="l" rtl="0" fontAlgn="base">
        <a:spcBef>
          <a:spcPct val="0"/>
        </a:spcBef>
        <a:spcAft>
          <a:spcPct val="0"/>
        </a:spcAft>
        <a:defRPr sz="4400">
          <a:solidFill>
            <a:schemeClr val="tx2"/>
          </a:solidFill>
          <a:latin typeface="Verdana" pitchFamily="34" charset="0"/>
        </a:defRPr>
      </a:lvl7pPr>
      <a:lvl8pPr marL="1371600" algn="l" rtl="0" fontAlgn="base">
        <a:spcBef>
          <a:spcPct val="0"/>
        </a:spcBef>
        <a:spcAft>
          <a:spcPct val="0"/>
        </a:spcAft>
        <a:defRPr sz="4400">
          <a:solidFill>
            <a:schemeClr val="tx2"/>
          </a:solidFill>
          <a:latin typeface="Verdana" pitchFamily="34" charset="0"/>
        </a:defRPr>
      </a:lvl8pPr>
      <a:lvl9pPr marL="1828800" algn="l" rtl="0" fontAlgn="base">
        <a:spcBef>
          <a:spcPct val="0"/>
        </a:spcBef>
        <a:spcAft>
          <a:spcPct val="0"/>
        </a:spcAft>
        <a:defRPr sz="4400">
          <a:solidFill>
            <a:schemeClr val="tx2"/>
          </a:solidFill>
          <a:latin typeface="Verdana" pitchFamily="34" charset="0"/>
        </a:defRPr>
      </a:lvl9pPr>
    </p:titleStyle>
    <p:bodyStyle>
      <a:lvl1pPr marL="342900" indent="-342900" algn="l" rtl="0" eaLnBrk="0" fontAlgn="base" hangingPunct="0">
        <a:spcBef>
          <a:spcPct val="20000"/>
        </a:spcBef>
        <a:spcAft>
          <a:spcPct val="0"/>
        </a:spcAft>
        <a:buClr>
          <a:schemeClr val="folHlink"/>
        </a:buClr>
        <a:buSzPct val="75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hlink"/>
        </a:buClr>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85000"/>
        <a:buChar char="•"/>
        <a:defRPr sz="2000">
          <a:solidFill>
            <a:schemeClr val="tx1"/>
          </a:solidFill>
          <a:latin typeface="+mn-lt"/>
        </a:defRPr>
      </a:lvl5pPr>
      <a:lvl6pPr marL="2514600" indent="-228600" algn="l" rtl="0" fontAlgn="base">
        <a:spcBef>
          <a:spcPct val="20000"/>
        </a:spcBef>
        <a:spcAft>
          <a:spcPct val="0"/>
        </a:spcAft>
        <a:buClr>
          <a:schemeClr val="tx1"/>
        </a:buClr>
        <a:buSzPct val="85000"/>
        <a:buChar char="•"/>
        <a:defRPr sz="2000">
          <a:solidFill>
            <a:schemeClr val="tx1"/>
          </a:solidFill>
          <a:latin typeface="+mn-lt"/>
        </a:defRPr>
      </a:lvl6pPr>
      <a:lvl7pPr marL="2971800" indent="-228600" algn="l" rtl="0" fontAlgn="base">
        <a:spcBef>
          <a:spcPct val="20000"/>
        </a:spcBef>
        <a:spcAft>
          <a:spcPct val="0"/>
        </a:spcAft>
        <a:buClr>
          <a:schemeClr val="tx1"/>
        </a:buClr>
        <a:buSzPct val="85000"/>
        <a:buChar char="•"/>
        <a:defRPr sz="2000">
          <a:solidFill>
            <a:schemeClr val="tx1"/>
          </a:solidFill>
          <a:latin typeface="+mn-lt"/>
        </a:defRPr>
      </a:lvl7pPr>
      <a:lvl8pPr marL="3429000" indent="-228600" algn="l" rtl="0" fontAlgn="base">
        <a:spcBef>
          <a:spcPct val="20000"/>
        </a:spcBef>
        <a:spcAft>
          <a:spcPct val="0"/>
        </a:spcAft>
        <a:buClr>
          <a:schemeClr val="tx1"/>
        </a:buClr>
        <a:buSzPct val="85000"/>
        <a:buChar char="•"/>
        <a:defRPr sz="2000">
          <a:solidFill>
            <a:schemeClr val="tx1"/>
          </a:solidFill>
          <a:latin typeface="+mn-lt"/>
        </a:defRPr>
      </a:lvl8pPr>
      <a:lvl9pPr marL="3886200" indent="-228600" algn="l" rtl="0" fontAlgn="base">
        <a:spcBef>
          <a:spcPct val="20000"/>
        </a:spcBef>
        <a:spcAft>
          <a:spcPct val="0"/>
        </a:spcAft>
        <a:buClr>
          <a:schemeClr val="tx1"/>
        </a:buClr>
        <a:buSzPct val="85000"/>
        <a:buChar char="•"/>
        <a:defRPr sz="20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notesSlide" Target="../notesSlides/notesSlide19.xml"/><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 Id="rId9" Type="http://schemas.openxmlformats.org/officeDocument/2006/relationships/image" Target="../media/image1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1A9D9BA5-666E-3C5F-4904-780070D5FECD}"/>
              </a:ext>
            </a:extLst>
          </p:cNvPr>
          <p:cNvSpPr>
            <a:spLocks noGrp="1" noChangeArrowheads="1"/>
          </p:cNvSpPr>
          <p:nvPr>
            <p:ph type="title"/>
          </p:nvPr>
        </p:nvSpPr>
        <p:spPr>
          <a:xfrm>
            <a:off x="871538" y="862013"/>
            <a:ext cx="8162925" cy="762000"/>
          </a:xfrm>
        </p:spPr>
        <p:txBody>
          <a:bodyPr/>
          <a:lstStyle/>
          <a:p>
            <a:pPr eaLnBrk="1" hangingPunct="1"/>
            <a:endParaRPr lang="nl-NL" altLang="nl-NL"/>
          </a:p>
        </p:txBody>
      </p:sp>
      <p:sp>
        <p:nvSpPr>
          <p:cNvPr id="3075" name="Rectangle 3">
            <a:extLst>
              <a:ext uri="{FF2B5EF4-FFF2-40B4-BE49-F238E27FC236}">
                <a16:creationId xmlns:a16="http://schemas.microsoft.com/office/drawing/2014/main" id="{FDA85E2C-96B9-4991-06BD-FBFA88E0B6C1}"/>
              </a:ext>
            </a:extLst>
          </p:cNvPr>
          <p:cNvSpPr>
            <a:spLocks noGrp="1" noChangeArrowheads="1"/>
          </p:cNvSpPr>
          <p:nvPr>
            <p:ph type="body" idx="1"/>
          </p:nvPr>
        </p:nvSpPr>
        <p:spPr/>
        <p:txBody>
          <a:bodyPr/>
          <a:lstStyle/>
          <a:p>
            <a:pPr algn="ctr" eaLnBrk="1" hangingPunct="1">
              <a:buFont typeface="Wingdings" panose="05000000000000000000" pitchFamily="2" charset="2"/>
              <a:buNone/>
            </a:pPr>
            <a:r>
              <a:rPr lang="nl-NL" altLang="nl-NL" sz="4400" b="1"/>
              <a:t>PRESENTATIE</a:t>
            </a:r>
            <a:endParaRPr lang="nl-NL" altLang="nl-NL"/>
          </a:p>
          <a:p>
            <a:pPr algn="ctr" eaLnBrk="1" hangingPunct="1">
              <a:buFont typeface="Wingdings" panose="05000000000000000000" pitchFamily="2" charset="2"/>
              <a:buNone/>
            </a:pPr>
            <a:endParaRPr lang="nl-NL" altLang="nl-NL"/>
          </a:p>
          <a:p>
            <a:pPr algn="ctr" eaLnBrk="1" hangingPunct="1">
              <a:buFont typeface="Wingdings" panose="05000000000000000000" pitchFamily="2" charset="2"/>
              <a:buNone/>
            </a:pPr>
            <a:r>
              <a:rPr lang="nl-NL" altLang="nl-NL"/>
              <a:t>vrijwilligerscursus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4452EEA1-BD01-2404-A516-0CA54D76076A}"/>
              </a:ext>
            </a:extLst>
          </p:cNvPr>
          <p:cNvSpPr>
            <a:spLocks noGrp="1" noChangeArrowheads="1"/>
          </p:cNvSpPr>
          <p:nvPr>
            <p:ph type="title"/>
          </p:nvPr>
        </p:nvSpPr>
        <p:spPr/>
        <p:txBody>
          <a:bodyPr/>
          <a:lstStyle/>
          <a:p>
            <a:pPr eaLnBrk="1" hangingPunct="1"/>
            <a:r>
              <a:rPr lang="nl-NL" altLang="nl-NL"/>
              <a:t>Ernstige verstandelijke handicap		</a:t>
            </a:r>
          </a:p>
        </p:txBody>
      </p:sp>
      <p:sp>
        <p:nvSpPr>
          <p:cNvPr id="12291" name="Rectangle 3">
            <a:extLst>
              <a:ext uri="{FF2B5EF4-FFF2-40B4-BE49-F238E27FC236}">
                <a16:creationId xmlns:a16="http://schemas.microsoft.com/office/drawing/2014/main" id="{DEAEE232-93B9-2D8A-BF24-7A6044C43F54}"/>
              </a:ext>
            </a:extLst>
          </p:cNvPr>
          <p:cNvSpPr>
            <a:spLocks noGrp="1" noChangeArrowheads="1"/>
          </p:cNvSpPr>
          <p:nvPr>
            <p:ph type="body" idx="1"/>
          </p:nvPr>
        </p:nvSpPr>
        <p:spPr/>
        <p:txBody>
          <a:bodyPr/>
          <a:lstStyle/>
          <a:p>
            <a:pPr eaLnBrk="1" hangingPunct="1">
              <a:buFont typeface="Wingdings" panose="05000000000000000000" pitchFamily="2" charset="2"/>
              <a:buNone/>
            </a:pPr>
            <a:r>
              <a:rPr lang="nl-NL" altLang="nl-NL"/>
              <a:t>Associatieve ervaringsordening:</a:t>
            </a:r>
          </a:p>
          <a:p>
            <a:pPr lvl="1" eaLnBrk="1" hangingPunct="1"/>
            <a:r>
              <a:rPr lang="nl-NL" altLang="nl-NL"/>
              <a:t>Activiteiten en prikkels worden niet alleen herkent als ze er zijn: men gaat een verband zien. Er op rekenen</a:t>
            </a:r>
          </a:p>
          <a:p>
            <a:pPr lvl="1" eaLnBrk="1" hangingPunct="1"/>
            <a:r>
              <a:rPr lang="nl-NL" altLang="nl-NL"/>
              <a:t>Voorbeeld: als mn jas aangaat gaan we naar buiten.</a:t>
            </a:r>
          </a:p>
          <a:p>
            <a:pPr lvl="1" eaLnBrk="1" hangingPunct="1"/>
            <a:r>
              <a:rPr lang="nl-NL" altLang="nl-NL"/>
              <a:t>Vaak moeite om vaste patronen los te laten.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3A96AEDA-DCD7-C1D2-928D-9C24F93A8B51}"/>
              </a:ext>
            </a:extLst>
          </p:cNvPr>
          <p:cNvSpPr>
            <a:spLocks noGrp="1" noChangeArrowheads="1"/>
          </p:cNvSpPr>
          <p:nvPr>
            <p:ph type="title"/>
          </p:nvPr>
        </p:nvSpPr>
        <p:spPr/>
        <p:txBody>
          <a:bodyPr/>
          <a:lstStyle/>
          <a:p>
            <a:pPr eaLnBrk="1" hangingPunct="1"/>
            <a:r>
              <a:rPr lang="nl-NL" altLang="nl-NL"/>
              <a:t>Matig verstandelijke handicap </a:t>
            </a:r>
          </a:p>
        </p:txBody>
      </p:sp>
      <p:sp>
        <p:nvSpPr>
          <p:cNvPr id="13315" name="Rectangle 3">
            <a:extLst>
              <a:ext uri="{FF2B5EF4-FFF2-40B4-BE49-F238E27FC236}">
                <a16:creationId xmlns:a16="http://schemas.microsoft.com/office/drawing/2014/main" id="{FC817438-1C8C-B1DC-567F-71607122DC3F}"/>
              </a:ext>
            </a:extLst>
          </p:cNvPr>
          <p:cNvSpPr>
            <a:spLocks noGrp="1" noChangeArrowheads="1"/>
          </p:cNvSpPr>
          <p:nvPr>
            <p:ph type="body" idx="1"/>
          </p:nvPr>
        </p:nvSpPr>
        <p:spPr/>
        <p:txBody>
          <a:bodyPr/>
          <a:lstStyle/>
          <a:p>
            <a:pPr eaLnBrk="1" hangingPunct="1"/>
            <a:r>
              <a:rPr lang="nl-NL" altLang="nl-NL"/>
              <a:t>Woordenschat beperkt</a:t>
            </a:r>
          </a:p>
          <a:p>
            <a:pPr eaLnBrk="1" hangingPunct="1"/>
            <a:r>
              <a:rPr lang="nl-NL" altLang="nl-NL"/>
              <a:t>Redelijke mate van zelfstandigheid</a:t>
            </a:r>
          </a:p>
          <a:p>
            <a:pPr eaLnBrk="1" hangingPunct="1"/>
            <a:r>
              <a:rPr lang="nl-NL" altLang="nl-NL"/>
              <a:t>Motoriek is traag en houterig (coordinatie)</a:t>
            </a:r>
          </a:p>
          <a:p>
            <a:pPr eaLnBrk="1" hangingPunct="1"/>
            <a:r>
              <a:rPr lang="nl-NL" altLang="nl-NL"/>
              <a:t>Herkennen en aanbrengen van structuren is mogelijk</a:t>
            </a:r>
          </a:p>
          <a:p>
            <a:pPr eaLnBrk="1" hangingPunct="1"/>
            <a:r>
              <a:rPr lang="nl-NL" altLang="nl-NL"/>
              <a:t>Verstandelijke leeftijd, 5 - 8 jaar</a:t>
            </a:r>
          </a:p>
          <a:p>
            <a:pPr eaLnBrk="1" hangingPunct="1">
              <a:buFont typeface="Wingdings" panose="05000000000000000000" pitchFamily="2" charset="2"/>
              <a:buNone/>
            </a:pPr>
            <a:endParaRPr lang="nl-NL" altLang="nl-NL"/>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7CB5564B-6D87-D6D0-B5DE-FBCC045E4FE2}"/>
              </a:ext>
            </a:extLst>
          </p:cNvPr>
          <p:cNvSpPr>
            <a:spLocks noGrp="1" noChangeArrowheads="1"/>
          </p:cNvSpPr>
          <p:nvPr>
            <p:ph type="title"/>
          </p:nvPr>
        </p:nvSpPr>
        <p:spPr/>
        <p:txBody>
          <a:bodyPr/>
          <a:lstStyle/>
          <a:p>
            <a:pPr eaLnBrk="1" hangingPunct="1"/>
            <a:r>
              <a:rPr lang="nl-NL" altLang="nl-NL"/>
              <a:t>Matige verstandelijke handicap</a:t>
            </a:r>
          </a:p>
        </p:txBody>
      </p:sp>
      <p:sp>
        <p:nvSpPr>
          <p:cNvPr id="14339" name="Rectangle 3">
            <a:extLst>
              <a:ext uri="{FF2B5EF4-FFF2-40B4-BE49-F238E27FC236}">
                <a16:creationId xmlns:a16="http://schemas.microsoft.com/office/drawing/2014/main" id="{B5CEFDDD-3D00-EF1E-4873-633E7626DBDF}"/>
              </a:ext>
            </a:extLst>
          </p:cNvPr>
          <p:cNvSpPr>
            <a:spLocks noGrp="1" noChangeArrowheads="1"/>
          </p:cNvSpPr>
          <p:nvPr>
            <p:ph type="body" idx="1"/>
          </p:nvPr>
        </p:nvSpPr>
        <p:spPr/>
        <p:txBody>
          <a:bodyPr/>
          <a:lstStyle/>
          <a:p>
            <a:pPr eaLnBrk="1" hangingPunct="1">
              <a:buFont typeface="Wingdings" panose="05000000000000000000" pitchFamily="2" charset="2"/>
              <a:buNone/>
            </a:pPr>
            <a:r>
              <a:rPr lang="nl-NL" altLang="nl-NL"/>
              <a:t>Associatieve ervaringsordening/ structurerende ervaringsordening:</a:t>
            </a:r>
          </a:p>
          <a:p>
            <a:pPr lvl="1" eaLnBrk="1" hangingPunct="1"/>
            <a:r>
              <a:rPr lang="nl-NL" altLang="nl-NL"/>
              <a:t>Gebruik kunnen maken van de bekende patronen, genieten van herhaling</a:t>
            </a:r>
          </a:p>
          <a:p>
            <a:pPr lvl="1" eaLnBrk="1" hangingPunct="1"/>
            <a:r>
              <a:rPr lang="nl-NL" altLang="nl-NL"/>
              <a:t>Concreet taalgebruik</a:t>
            </a:r>
          </a:p>
          <a:p>
            <a:pPr lvl="1" eaLnBrk="1" hangingPunct="1"/>
            <a:r>
              <a:rPr lang="nl-NL" altLang="nl-NL"/>
              <a:t>Meer tijdsbesef.</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A686D9DE-0D6E-3AD7-942E-A067F3D102E2}"/>
              </a:ext>
            </a:extLst>
          </p:cNvPr>
          <p:cNvSpPr>
            <a:spLocks noGrp="1" noChangeArrowheads="1"/>
          </p:cNvSpPr>
          <p:nvPr>
            <p:ph type="title"/>
          </p:nvPr>
        </p:nvSpPr>
        <p:spPr/>
        <p:txBody>
          <a:bodyPr/>
          <a:lstStyle/>
          <a:p>
            <a:pPr eaLnBrk="1" hangingPunct="1"/>
            <a:r>
              <a:rPr lang="nl-NL" altLang="nl-NL"/>
              <a:t>Licht verstandelijke handicap </a:t>
            </a:r>
          </a:p>
        </p:txBody>
      </p:sp>
      <p:sp>
        <p:nvSpPr>
          <p:cNvPr id="15363" name="Rectangle 3">
            <a:extLst>
              <a:ext uri="{FF2B5EF4-FFF2-40B4-BE49-F238E27FC236}">
                <a16:creationId xmlns:a16="http://schemas.microsoft.com/office/drawing/2014/main" id="{F54A7014-0B27-8B12-A542-E147C34BBF28}"/>
              </a:ext>
            </a:extLst>
          </p:cNvPr>
          <p:cNvSpPr>
            <a:spLocks noGrp="1" noChangeArrowheads="1"/>
          </p:cNvSpPr>
          <p:nvPr>
            <p:ph type="body" idx="1"/>
          </p:nvPr>
        </p:nvSpPr>
        <p:spPr/>
        <p:txBody>
          <a:bodyPr/>
          <a:lstStyle/>
          <a:p>
            <a:pPr eaLnBrk="1" hangingPunct="1"/>
            <a:r>
              <a:rPr lang="nl-NL" altLang="nl-NL" sz="2800"/>
              <a:t>Vertraagde ontwikkeling</a:t>
            </a:r>
          </a:p>
          <a:p>
            <a:pPr eaLnBrk="1" hangingPunct="1"/>
            <a:r>
              <a:rPr lang="nl-NL" altLang="nl-NL" sz="2800"/>
              <a:t>Met het ouder worden valt de handicap meer en meer op </a:t>
            </a:r>
          </a:p>
          <a:p>
            <a:pPr eaLnBrk="1" hangingPunct="1"/>
            <a:r>
              <a:rPr lang="nl-NL" altLang="nl-NL" sz="2800"/>
              <a:t>gericht op eigen situatie, moeite van de ander te uit te gaan.</a:t>
            </a:r>
          </a:p>
          <a:p>
            <a:pPr eaLnBrk="1" hangingPunct="1"/>
            <a:r>
              <a:rPr lang="nl-NL" altLang="nl-NL" sz="2800"/>
              <a:t>Mogelijk negatief zelfbeeld en faalangst</a:t>
            </a:r>
          </a:p>
          <a:p>
            <a:pPr eaLnBrk="1" hangingPunct="1"/>
            <a:r>
              <a:rPr lang="nl-NL" altLang="nl-NL" sz="2800"/>
              <a:t>Verstandelijke leeftijd, 9 - 12 jaar</a:t>
            </a:r>
          </a:p>
          <a:p>
            <a:pPr eaLnBrk="1" hangingPunct="1"/>
            <a:r>
              <a:rPr lang="nl-NL" altLang="nl-NL" sz="2800"/>
              <a:t>Kunnen vormgeven aan hun leven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867530F5-0969-96F6-0F1E-66F4E8C07860}"/>
              </a:ext>
            </a:extLst>
          </p:cNvPr>
          <p:cNvSpPr>
            <a:spLocks noGrp="1" noChangeArrowheads="1"/>
          </p:cNvSpPr>
          <p:nvPr>
            <p:ph type="title"/>
          </p:nvPr>
        </p:nvSpPr>
        <p:spPr/>
        <p:txBody>
          <a:bodyPr/>
          <a:lstStyle/>
          <a:p>
            <a:pPr eaLnBrk="1" hangingPunct="1"/>
            <a:r>
              <a:rPr lang="nl-NL" altLang="nl-NL"/>
              <a:t>Licht verstandelijke handicap		</a:t>
            </a:r>
          </a:p>
        </p:txBody>
      </p:sp>
      <p:sp>
        <p:nvSpPr>
          <p:cNvPr id="16387" name="Rectangle 3">
            <a:extLst>
              <a:ext uri="{FF2B5EF4-FFF2-40B4-BE49-F238E27FC236}">
                <a16:creationId xmlns:a16="http://schemas.microsoft.com/office/drawing/2014/main" id="{8CF71FC5-7E8D-3A51-DD07-821E52238137}"/>
              </a:ext>
            </a:extLst>
          </p:cNvPr>
          <p:cNvSpPr>
            <a:spLocks noGrp="1" noChangeArrowheads="1"/>
          </p:cNvSpPr>
          <p:nvPr>
            <p:ph type="body" idx="1"/>
          </p:nvPr>
        </p:nvSpPr>
        <p:spPr/>
        <p:txBody>
          <a:bodyPr/>
          <a:lstStyle/>
          <a:p>
            <a:pPr eaLnBrk="1" hangingPunct="1">
              <a:buFont typeface="Wingdings" panose="05000000000000000000" pitchFamily="2" charset="2"/>
              <a:buNone/>
            </a:pPr>
            <a:r>
              <a:rPr lang="nl-NL" altLang="nl-NL" sz="2800"/>
              <a:t>Structurerende en vormgevende ervaringsordening:</a:t>
            </a:r>
          </a:p>
          <a:p>
            <a:pPr lvl="1" eaLnBrk="1" hangingPunct="1"/>
            <a:r>
              <a:rPr lang="nl-NL" altLang="nl-NL" sz="2400"/>
              <a:t>Mensen die in staat zijn met verschillende gebeurtenissen om te gaan. Zelf keuzes kunnen maken</a:t>
            </a:r>
          </a:p>
          <a:p>
            <a:pPr lvl="1" eaLnBrk="1" hangingPunct="1"/>
            <a:r>
              <a:rPr lang="nl-NL" altLang="nl-NL" sz="2400"/>
              <a:t>Meer emotionele diepgang: relaties, opdrachtsbesef, hulpvaardigheid, schuldgevoel.</a:t>
            </a:r>
          </a:p>
          <a:p>
            <a:pPr lvl="1" eaLnBrk="1" hangingPunct="1"/>
            <a:r>
              <a:rPr lang="nl-NL" altLang="nl-NL" sz="2400"/>
              <a:t>Vormgevend: zelf iets toevoegen, eigen identiteit ontwikkelen.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B17DDEAA-9DD7-3F93-34BB-73FFCC11B7BF}"/>
              </a:ext>
            </a:extLst>
          </p:cNvPr>
          <p:cNvSpPr>
            <a:spLocks noGrp="1" noChangeArrowheads="1"/>
          </p:cNvSpPr>
          <p:nvPr>
            <p:ph type="title"/>
          </p:nvPr>
        </p:nvSpPr>
        <p:spPr>
          <a:xfrm>
            <a:off x="871538" y="862013"/>
            <a:ext cx="8162925" cy="762000"/>
          </a:xfrm>
        </p:spPr>
        <p:txBody>
          <a:bodyPr/>
          <a:lstStyle/>
          <a:p>
            <a:pPr eaLnBrk="1" hangingPunct="1"/>
            <a:r>
              <a:rPr lang="nl-NL" altLang="nl-NL"/>
              <a:t>Meervoudige handicap</a:t>
            </a:r>
          </a:p>
        </p:txBody>
      </p:sp>
      <p:sp>
        <p:nvSpPr>
          <p:cNvPr id="17411" name="Rectangle 3">
            <a:extLst>
              <a:ext uri="{FF2B5EF4-FFF2-40B4-BE49-F238E27FC236}">
                <a16:creationId xmlns:a16="http://schemas.microsoft.com/office/drawing/2014/main" id="{36B6C567-11F1-FD69-DB21-2206F82D1BBD}"/>
              </a:ext>
            </a:extLst>
          </p:cNvPr>
          <p:cNvSpPr>
            <a:spLocks noGrp="1" noChangeArrowheads="1"/>
          </p:cNvSpPr>
          <p:nvPr>
            <p:ph type="body" idx="1"/>
          </p:nvPr>
        </p:nvSpPr>
        <p:spPr/>
        <p:txBody>
          <a:bodyPr/>
          <a:lstStyle/>
          <a:p>
            <a:pPr eaLnBrk="1" hangingPunct="1">
              <a:buFont typeface="Wingdings" panose="05000000000000000000" pitchFamily="2" charset="2"/>
              <a:buNone/>
            </a:pPr>
            <a:r>
              <a:rPr lang="nl-NL" altLang="nl-NL" sz="2800"/>
              <a:t>Een combinatie van bijvoorbeeld een </a:t>
            </a:r>
          </a:p>
          <a:p>
            <a:pPr eaLnBrk="1" hangingPunct="1">
              <a:buFont typeface="Wingdings" panose="05000000000000000000" pitchFamily="2" charset="2"/>
              <a:buNone/>
            </a:pPr>
            <a:r>
              <a:rPr lang="nl-NL" altLang="nl-NL" sz="2800"/>
              <a:t>verstandelijke handicap met blindheid of </a:t>
            </a:r>
          </a:p>
          <a:p>
            <a:pPr eaLnBrk="1" hangingPunct="1">
              <a:buFont typeface="Wingdings" panose="05000000000000000000" pitchFamily="2" charset="2"/>
              <a:buNone/>
            </a:pPr>
            <a:r>
              <a:rPr lang="nl-NL" altLang="nl-NL" sz="2800"/>
              <a:t>doofheid</a:t>
            </a:r>
          </a:p>
          <a:p>
            <a:pPr eaLnBrk="1" hangingPunct="1"/>
            <a:endParaRPr lang="nl-NL" altLang="nl-NL" sz="2800"/>
          </a:p>
          <a:p>
            <a:pPr eaLnBrk="1" hangingPunct="1"/>
            <a:r>
              <a:rPr lang="nl-NL" altLang="nl-NL" sz="2800"/>
              <a:t>Beïnvloeden elkaar</a:t>
            </a:r>
          </a:p>
          <a:p>
            <a:pPr eaLnBrk="1" hangingPunct="1"/>
            <a:r>
              <a:rPr lang="nl-NL" altLang="nl-NL" sz="2800"/>
              <a:t>Compenseren van handicap moeilijk</a:t>
            </a:r>
          </a:p>
          <a:p>
            <a:pPr eaLnBrk="1" hangingPunct="1"/>
            <a:r>
              <a:rPr lang="nl-NL" altLang="nl-NL" sz="2800"/>
              <a:t>Rem op totale ontwikkeling in persoon en functioneren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5F6D51C7-0186-E63D-4D4A-6044F4A9402D}"/>
              </a:ext>
            </a:extLst>
          </p:cNvPr>
          <p:cNvSpPr>
            <a:spLocks noGrp="1" noChangeArrowheads="1"/>
          </p:cNvSpPr>
          <p:nvPr>
            <p:ph type="title"/>
          </p:nvPr>
        </p:nvSpPr>
        <p:spPr/>
        <p:txBody>
          <a:bodyPr/>
          <a:lstStyle/>
          <a:p>
            <a:pPr eaLnBrk="1" hangingPunct="1"/>
            <a:r>
              <a:rPr lang="nl-NL" altLang="nl-NL"/>
              <a:t>Regelmatig voor komen van (I):</a:t>
            </a:r>
          </a:p>
        </p:txBody>
      </p:sp>
      <p:sp>
        <p:nvSpPr>
          <p:cNvPr id="18435" name="Rectangle 3">
            <a:extLst>
              <a:ext uri="{FF2B5EF4-FFF2-40B4-BE49-F238E27FC236}">
                <a16:creationId xmlns:a16="http://schemas.microsoft.com/office/drawing/2014/main" id="{223B74AD-E09A-B645-9DCB-76E2CB0FB4AA}"/>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pPr>
            <a:endParaRPr lang="nl-NL" altLang="nl-NL" sz="2400"/>
          </a:p>
          <a:p>
            <a:pPr eaLnBrk="1" hangingPunct="1">
              <a:lnSpc>
                <a:spcPct val="90000"/>
              </a:lnSpc>
            </a:pPr>
            <a:r>
              <a:rPr lang="nl-NL" altLang="nl-NL"/>
              <a:t>Gedragsproblemen; (soms psychiatrie)</a:t>
            </a:r>
          </a:p>
          <a:p>
            <a:pPr eaLnBrk="1" hangingPunct="1">
              <a:lnSpc>
                <a:spcPct val="90000"/>
              </a:lnSpc>
              <a:buFont typeface="Wingdings" panose="05000000000000000000" pitchFamily="2" charset="2"/>
              <a:buNone/>
            </a:pPr>
            <a:r>
              <a:rPr lang="nl-NL" altLang="nl-NL" sz="2400"/>
              <a:t>    zoals agressief gedrag, </a:t>
            </a:r>
          </a:p>
          <a:p>
            <a:pPr eaLnBrk="1" hangingPunct="1">
              <a:lnSpc>
                <a:spcPct val="90000"/>
              </a:lnSpc>
              <a:buFont typeface="Wingdings" panose="05000000000000000000" pitchFamily="2" charset="2"/>
              <a:buNone/>
            </a:pPr>
            <a:r>
              <a:rPr lang="nl-NL" altLang="nl-NL" sz="2400"/>
              <a:t>	destructief gedrag, </a:t>
            </a:r>
          </a:p>
          <a:p>
            <a:pPr eaLnBrk="1" hangingPunct="1">
              <a:lnSpc>
                <a:spcPct val="90000"/>
              </a:lnSpc>
              <a:buFont typeface="Wingdings" panose="05000000000000000000" pitchFamily="2" charset="2"/>
              <a:buNone/>
            </a:pPr>
            <a:r>
              <a:rPr lang="nl-NL" altLang="nl-NL" sz="2400"/>
              <a:t>	automutilatie, </a:t>
            </a:r>
          </a:p>
          <a:p>
            <a:pPr eaLnBrk="1" hangingPunct="1">
              <a:lnSpc>
                <a:spcPct val="90000"/>
              </a:lnSpc>
              <a:buFont typeface="Wingdings" panose="05000000000000000000" pitchFamily="2" charset="2"/>
              <a:buNone/>
            </a:pPr>
            <a:r>
              <a:rPr lang="nl-NL" altLang="nl-NL" sz="2400"/>
              <a:t>	verbale onrust</a:t>
            </a:r>
          </a:p>
          <a:p>
            <a:pPr eaLnBrk="1" hangingPunct="1">
              <a:lnSpc>
                <a:spcPct val="90000"/>
              </a:lnSpc>
              <a:buFont typeface="Wingdings" panose="05000000000000000000" pitchFamily="2" charset="2"/>
              <a:buNone/>
            </a:pPr>
            <a:r>
              <a:rPr lang="nl-NL" altLang="nl-NL" sz="2400"/>
              <a:t>	dwangmatig gedrag als uiting van onveiligheid of onvrede, </a:t>
            </a:r>
          </a:p>
          <a:p>
            <a:pPr eaLnBrk="1" hangingPunct="1">
              <a:lnSpc>
                <a:spcPct val="90000"/>
              </a:lnSpc>
              <a:buFont typeface="Wingdings" panose="05000000000000000000" pitchFamily="2" charset="2"/>
              <a:buNone/>
            </a:pPr>
            <a:r>
              <a:rPr lang="nl-NL" altLang="nl-NL" sz="2400"/>
              <a:t>	angstig gedrag door minder begrip</a:t>
            </a:r>
          </a:p>
          <a:p>
            <a:pPr eaLnBrk="1" hangingPunct="1">
              <a:lnSpc>
                <a:spcPct val="90000"/>
              </a:lnSpc>
              <a:buFont typeface="Wingdings" panose="05000000000000000000" pitchFamily="2" charset="2"/>
              <a:buNone/>
            </a:pPr>
            <a:endParaRPr lang="nl-NL" altLang="nl-NL" sz="2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88F64F6A-C52F-CD61-9B4D-09D6CF2230F4}"/>
              </a:ext>
            </a:extLst>
          </p:cNvPr>
          <p:cNvSpPr>
            <a:spLocks noGrp="1" noChangeArrowheads="1"/>
          </p:cNvSpPr>
          <p:nvPr>
            <p:ph type="title"/>
          </p:nvPr>
        </p:nvSpPr>
        <p:spPr>
          <a:xfrm>
            <a:off x="871538" y="312738"/>
            <a:ext cx="8162925" cy="1311275"/>
          </a:xfrm>
        </p:spPr>
        <p:txBody>
          <a:bodyPr/>
          <a:lstStyle/>
          <a:p>
            <a:pPr eaLnBrk="1" hangingPunct="1"/>
            <a:r>
              <a:rPr lang="nl-NL" altLang="nl-NL" sz="4000"/>
              <a:t>Probleemgedrag = </a:t>
            </a:r>
            <a:br>
              <a:rPr lang="nl-NL" altLang="nl-NL" sz="4000"/>
            </a:br>
            <a:r>
              <a:rPr lang="nl-NL" altLang="nl-NL" sz="4000"/>
              <a:t>(meestal een) hulpvraag</a:t>
            </a:r>
          </a:p>
        </p:txBody>
      </p:sp>
      <p:sp>
        <p:nvSpPr>
          <p:cNvPr id="19459" name="Rectangle 3">
            <a:extLst>
              <a:ext uri="{FF2B5EF4-FFF2-40B4-BE49-F238E27FC236}">
                <a16:creationId xmlns:a16="http://schemas.microsoft.com/office/drawing/2014/main" id="{7AA2CA7C-00F8-84C8-C686-894C1D0F155C}"/>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pPr>
            <a:r>
              <a:rPr lang="nl-NL" altLang="nl-NL" sz="2800"/>
              <a:t>Bij ‘gezonde’ VG:</a:t>
            </a:r>
          </a:p>
          <a:p>
            <a:pPr eaLnBrk="1" hangingPunct="1">
              <a:lnSpc>
                <a:spcPct val="90000"/>
              </a:lnSpc>
              <a:buFont typeface="Wingdings" panose="05000000000000000000" pitchFamily="2" charset="2"/>
              <a:buNone/>
            </a:pPr>
            <a:r>
              <a:rPr lang="nl-NL" altLang="nl-NL" sz="2400"/>
              <a:t>Probleemgedrag negeren en gewenst gedrag belonen.</a:t>
            </a:r>
          </a:p>
          <a:p>
            <a:pPr eaLnBrk="1" hangingPunct="1">
              <a:lnSpc>
                <a:spcPct val="90000"/>
              </a:lnSpc>
              <a:buFont typeface="Wingdings" panose="05000000000000000000" pitchFamily="2" charset="2"/>
              <a:buNone/>
            </a:pPr>
            <a:endParaRPr lang="nl-NL" altLang="nl-NL" sz="2400"/>
          </a:p>
          <a:p>
            <a:pPr eaLnBrk="1" hangingPunct="1">
              <a:lnSpc>
                <a:spcPct val="90000"/>
              </a:lnSpc>
              <a:buFont typeface="Wingdings" panose="05000000000000000000" pitchFamily="2" charset="2"/>
              <a:buNone/>
            </a:pPr>
            <a:r>
              <a:rPr lang="nl-NL" altLang="nl-NL" sz="2800"/>
              <a:t>Bij verminderd leervermogen of dementie: </a:t>
            </a:r>
          </a:p>
          <a:p>
            <a:pPr eaLnBrk="1" hangingPunct="1">
              <a:lnSpc>
                <a:spcPct val="90000"/>
              </a:lnSpc>
              <a:buFont typeface="Wingdings" panose="05000000000000000000" pitchFamily="2" charset="2"/>
              <a:buNone/>
            </a:pPr>
            <a:r>
              <a:rPr lang="nl-NL" altLang="nl-NL" sz="2400"/>
              <a:t>Acceptatie van probleemgedrag door de omgeving; de verstandelijk gehandicapte bewoner voelt zich daardoor veilig en geaccepteerd; het probleemgedrag neemt af </a:t>
            </a:r>
          </a:p>
          <a:p>
            <a:pPr eaLnBrk="1" hangingPunct="1">
              <a:lnSpc>
                <a:spcPct val="90000"/>
              </a:lnSpc>
            </a:pPr>
            <a:endParaRPr lang="nl-NL" altLang="nl-NL" sz="2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917C7438-0EB0-24A9-23BF-76790D5C50DD}"/>
              </a:ext>
            </a:extLst>
          </p:cNvPr>
          <p:cNvSpPr>
            <a:spLocks noGrp="1" noChangeArrowheads="1"/>
          </p:cNvSpPr>
          <p:nvPr>
            <p:ph type="title"/>
          </p:nvPr>
        </p:nvSpPr>
        <p:spPr/>
        <p:txBody>
          <a:bodyPr/>
          <a:lstStyle/>
          <a:p>
            <a:pPr eaLnBrk="1" hangingPunct="1"/>
            <a:r>
              <a:rPr lang="nl-NL" altLang="nl-NL"/>
              <a:t>Regelmatig voor komen van (II):</a:t>
            </a:r>
          </a:p>
        </p:txBody>
      </p:sp>
      <p:sp>
        <p:nvSpPr>
          <p:cNvPr id="20483" name="Rectangle 3">
            <a:extLst>
              <a:ext uri="{FF2B5EF4-FFF2-40B4-BE49-F238E27FC236}">
                <a16:creationId xmlns:a16="http://schemas.microsoft.com/office/drawing/2014/main" id="{F7847683-21DC-330F-CC2E-62A7114999D8}"/>
              </a:ext>
            </a:extLst>
          </p:cNvPr>
          <p:cNvSpPr>
            <a:spLocks noGrp="1" noChangeArrowheads="1"/>
          </p:cNvSpPr>
          <p:nvPr>
            <p:ph type="body" idx="1"/>
          </p:nvPr>
        </p:nvSpPr>
        <p:spPr/>
        <p:txBody>
          <a:bodyPr/>
          <a:lstStyle/>
          <a:p>
            <a:pPr eaLnBrk="1" hangingPunct="1">
              <a:lnSpc>
                <a:spcPct val="90000"/>
              </a:lnSpc>
            </a:pPr>
            <a:r>
              <a:rPr lang="nl-NL" altLang="nl-NL"/>
              <a:t>Autisme (80 % is VG) </a:t>
            </a:r>
          </a:p>
          <a:p>
            <a:pPr eaLnBrk="1" hangingPunct="1">
              <a:lnSpc>
                <a:spcPct val="90000"/>
              </a:lnSpc>
              <a:buFont typeface="Wingdings" panose="05000000000000000000" pitchFamily="2" charset="2"/>
              <a:buNone/>
            </a:pPr>
            <a:r>
              <a:rPr lang="nl-NL" altLang="nl-NL" i="1"/>
              <a:t>Autos </a:t>
            </a:r>
            <a:r>
              <a:rPr lang="nl-NL" altLang="nl-NL"/>
              <a:t>betekent</a:t>
            </a:r>
            <a:r>
              <a:rPr lang="nl-NL" altLang="nl-NL" i="1"/>
              <a:t> zelf</a:t>
            </a:r>
            <a:r>
              <a:rPr lang="nl-NL" altLang="nl-NL"/>
              <a:t>	</a:t>
            </a:r>
          </a:p>
          <a:p>
            <a:pPr eaLnBrk="1" hangingPunct="1">
              <a:lnSpc>
                <a:spcPct val="90000"/>
              </a:lnSpc>
              <a:buFont typeface="Wingdings" panose="05000000000000000000" pitchFamily="2" charset="2"/>
              <a:buNone/>
            </a:pPr>
            <a:r>
              <a:rPr lang="nl-NL" altLang="nl-NL"/>
              <a:t>Kenmerken:</a:t>
            </a:r>
          </a:p>
          <a:p>
            <a:pPr eaLnBrk="1" hangingPunct="1">
              <a:lnSpc>
                <a:spcPct val="90000"/>
              </a:lnSpc>
              <a:buFont typeface="Wingdings" panose="05000000000000000000" pitchFamily="2" charset="2"/>
              <a:buNone/>
            </a:pPr>
            <a:endParaRPr lang="nl-NL" altLang="nl-NL"/>
          </a:p>
          <a:p>
            <a:pPr eaLnBrk="1" hangingPunct="1">
              <a:lnSpc>
                <a:spcPct val="90000"/>
              </a:lnSpc>
            </a:pPr>
            <a:r>
              <a:rPr lang="nl-NL" altLang="nl-NL" sz="2400"/>
              <a:t>In zichzelf gekeerd</a:t>
            </a:r>
          </a:p>
          <a:p>
            <a:pPr eaLnBrk="1" hangingPunct="1">
              <a:lnSpc>
                <a:spcPct val="90000"/>
              </a:lnSpc>
            </a:pPr>
            <a:r>
              <a:rPr lang="nl-NL" altLang="nl-NL" sz="2400"/>
              <a:t>Maakt moeilijk contact met de buitenwereld</a:t>
            </a:r>
          </a:p>
          <a:p>
            <a:pPr eaLnBrk="1" hangingPunct="1">
              <a:lnSpc>
                <a:spcPct val="90000"/>
              </a:lnSpc>
            </a:pPr>
            <a:r>
              <a:rPr lang="nl-NL" altLang="nl-NL" sz="2400"/>
              <a:t>Raakt van slag bij veranderingen </a:t>
            </a:r>
          </a:p>
          <a:p>
            <a:pPr eaLnBrk="1" hangingPunct="1">
              <a:lnSpc>
                <a:spcPct val="90000"/>
              </a:lnSpc>
            </a:pPr>
            <a:r>
              <a:rPr lang="nl-NL" altLang="nl-NL" sz="2400"/>
              <a:t>Opvallende motorische verschijnselen</a:t>
            </a:r>
          </a:p>
          <a:p>
            <a:pPr eaLnBrk="1" hangingPunct="1">
              <a:lnSpc>
                <a:spcPct val="90000"/>
              </a:lnSpc>
            </a:pPr>
            <a:r>
              <a:rPr lang="nl-NL" altLang="nl-NL" sz="2400"/>
              <a:t>Extreme, onlogische angsten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7091183D-A944-36C3-6E2E-022D04BBFC7C}"/>
              </a:ext>
            </a:extLst>
          </p:cNvPr>
          <p:cNvSpPr>
            <a:spLocks noGrp="1" noChangeArrowheads="1"/>
          </p:cNvSpPr>
          <p:nvPr>
            <p:ph type="title"/>
          </p:nvPr>
        </p:nvSpPr>
        <p:spPr>
          <a:xfrm>
            <a:off x="871538" y="862013"/>
            <a:ext cx="8162925" cy="762000"/>
          </a:xfrm>
        </p:spPr>
        <p:txBody>
          <a:bodyPr/>
          <a:lstStyle/>
          <a:p>
            <a:pPr eaLnBrk="1" hangingPunct="1"/>
            <a:r>
              <a:rPr lang="nl-NL" altLang="nl-NL"/>
              <a:t>Syndroom van Down ()</a:t>
            </a:r>
          </a:p>
        </p:txBody>
      </p:sp>
      <p:sp>
        <p:nvSpPr>
          <p:cNvPr id="21507" name="Rectangle 3">
            <a:extLst>
              <a:ext uri="{FF2B5EF4-FFF2-40B4-BE49-F238E27FC236}">
                <a16:creationId xmlns:a16="http://schemas.microsoft.com/office/drawing/2014/main" id="{A7568A39-0179-8405-EB1A-6391614C64C3}"/>
              </a:ext>
            </a:extLst>
          </p:cNvPr>
          <p:cNvSpPr>
            <a:spLocks noGrp="1" noChangeArrowheads="1"/>
          </p:cNvSpPr>
          <p:nvPr>
            <p:ph type="body" idx="1"/>
          </p:nvPr>
        </p:nvSpPr>
        <p:spPr/>
        <p:txBody>
          <a:bodyPr/>
          <a:lstStyle/>
          <a:p>
            <a:pPr eaLnBrk="1" hangingPunct="1">
              <a:lnSpc>
                <a:spcPct val="90000"/>
              </a:lnSpc>
            </a:pPr>
            <a:r>
              <a:rPr lang="nl-NL" altLang="nl-NL" sz="2800"/>
              <a:t>Jaarlijks 200 baby’s geboren met het syndroom van Down </a:t>
            </a:r>
            <a:r>
              <a:rPr lang="nl-NL" altLang="nl-NL" sz="2000"/>
              <a:t>(prenatale diagnostiek)</a:t>
            </a:r>
          </a:p>
          <a:p>
            <a:pPr eaLnBrk="1" hangingPunct="1">
              <a:lnSpc>
                <a:spcPct val="90000"/>
              </a:lnSpc>
            </a:pPr>
            <a:endParaRPr lang="nl-NL" altLang="nl-NL" sz="2000"/>
          </a:p>
          <a:p>
            <a:pPr eaLnBrk="1" hangingPunct="1">
              <a:lnSpc>
                <a:spcPct val="90000"/>
              </a:lnSpc>
            </a:pPr>
            <a:r>
              <a:rPr lang="nl-NL" altLang="nl-NL" sz="2800"/>
              <a:t>“Downtjes” genoemd</a:t>
            </a:r>
          </a:p>
          <a:p>
            <a:pPr eaLnBrk="1" hangingPunct="1">
              <a:lnSpc>
                <a:spcPct val="90000"/>
              </a:lnSpc>
              <a:buFont typeface="Wingdings" panose="05000000000000000000" pitchFamily="2" charset="2"/>
              <a:buNone/>
            </a:pPr>
            <a:r>
              <a:rPr lang="nl-NL" altLang="nl-NL" sz="2800"/>
              <a:t>   1866 syndroom genoemd naar Engelse arts die het syndroom als eerste beschreef</a:t>
            </a:r>
          </a:p>
          <a:p>
            <a:pPr eaLnBrk="1" hangingPunct="1">
              <a:lnSpc>
                <a:spcPct val="90000"/>
              </a:lnSpc>
              <a:buFont typeface="Wingdings" panose="05000000000000000000" pitchFamily="2" charset="2"/>
              <a:buNone/>
            </a:pPr>
            <a:endParaRPr lang="nl-NL" altLang="nl-NL" sz="2800"/>
          </a:p>
          <a:p>
            <a:pPr eaLnBrk="1" hangingPunct="1">
              <a:lnSpc>
                <a:spcPct val="90000"/>
              </a:lnSpc>
            </a:pPr>
            <a:r>
              <a:rPr lang="nl-NL" altLang="nl-NL" sz="2800"/>
              <a:t>Oorzaak: verkeerde celdeling waardoor er drie exemplaren van het 21ste chromosoom zijn (in plaats van twee)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9BFD83F7-5EA0-6667-9224-C17D3D7A5A92}"/>
              </a:ext>
            </a:extLst>
          </p:cNvPr>
          <p:cNvSpPr>
            <a:spLocks noGrp="1" noChangeArrowheads="1"/>
          </p:cNvSpPr>
          <p:nvPr>
            <p:ph type="ctrTitle"/>
          </p:nvPr>
        </p:nvSpPr>
        <p:spPr>
          <a:xfrm>
            <a:off x="1042988" y="101600"/>
            <a:ext cx="7051675" cy="1311275"/>
          </a:xfrm>
        </p:spPr>
        <p:txBody>
          <a:bodyPr/>
          <a:lstStyle/>
          <a:p>
            <a:pPr eaLnBrk="1" hangingPunct="1"/>
            <a:r>
              <a:rPr lang="nl-NL" altLang="nl-NL" sz="4000"/>
              <a:t>Inhoud </a:t>
            </a:r>
            <a:br>
              <a:rPr lang="nl-NL" altLang="nl-NL" sz="4000"/>
            </a:br>
            <a:endParaRPr lang="nl-NL" altLang="nl-NL" sz="4000"/>
          </a:p>
        </p:txBody>
      </p:sp>
      <p:sp>
        <p:nvSpPr>
          <p:cNvPr id="4099" name="Rectangle 3">
            <a:extLst>
              <a:ext uri="{FF2B5EF4-FFF2-40B4-BE49-F238E27FC236}">
                <a16:creationId xmlns:a16="http://schemas.microsoft.com/office/drawing/2014/main" id="{BD7821C0-E04E-9434-0F59-FBDF37D4BD7A}"/>
              </a:ext>
            </a:extLst>
          </p:cNvPr>
          <p:cNvSpPr>
            <a:spLocks noGrp="1" noChangeArrowheads="1"/>
          </p:cNvSpPr>
          <p:nvPr>
            <p:ph type="subTitle" idx="1"/>
          </p:nvPr>
        </p:nvSpPr>
        <p:spPr>
          <a:xfrm>
            <a:off x="395288" y="836613"/>
            <a:ext cx="8243887" cy="5761037"/>
          </a:xfrm>
        </p:spPr>
        <p:txBody>
          <a:bodyPr/>
          <a:lstStyle/>
          <a:p>
            <a:pPr marL="609600" indent="-609600" eaLnBrk="1" hangingPunct="1">
              <a:lnSpc>
                <a:spcPct val="90000"/>
              </a:lnSpc>
            </a:pPr>
            <a:endParaRPr lang="nl-NL" altLang="nl-NL" sz="2000"/>
          </a:p>
          <a:p>
            <a:pPr marL="609600" indent="-609600" eaLnBrk="1" hangingPunct="1">
              <a:lnSpc>
                <a:spcPct val="90000"/>
              </a:lnSpc>
            </a:pPr>
            <a:r>
              <a:rPr lang="nl-NL" altLang="nl-NL" sz="2800"/>
              <a:t>1.Verstandelijke handicap: </a:t>
            </a:r>
          </a:p>
          <a:p>
            <a:pPr marL="609600" indent="-609600" eaLnBrk="1" hangingPunct="1">
              <a:lnSpc>
                <a:spcPct val="90000"/>
              </a:lnSpc>
              <a:buFont typeface="Wingdings" pitchFamily="2" charset="2"/>
              <a:buAutoNum type="arabicPeriod"/>
            </a:pPr>
            <a:r>
              <a:rPr lang="nl-NL" altLang="nl-NL" sz="2800"/>
              <a:t>Een definitie</a:t>
            </a:r>
          </a:p>
          <a:p>
            <a:pPr marL="609600" indent="-609600" eaLnBrk="1" hangingPunct="1">
              <a:lnSpc>
                <a:spcPct val="90000"/>
              </a:lnSpc>
              <a:buFont typeface="Wingdings" pitchFamily="2" charset="2"/>
              <a:buAutoNum type="arabicPeriod"/>
            </a:pPr>
            <a:r>
              <a:rPr lang="nl-NL" altLang="nl-NL" sz="2800"/>
              <a:t>Verstandelijke handicap</a:t>
            </a:r>
          </a:p>
          <a:p>
            <a:pPr marL="609600" indent="-609600" eaLnBrk="1" hangingPunct="1">
              <a:lnSpc>
                <a:spcPct val="90000"/>
              </a:lnSpc>
              <a:buFont typeface="Wingdings" pitchFamily="2" charset="2"/>
              <a:buAutoNum type="arabicPeriod"/>
            </a:pPr>
            <a:r>
              <a:rPr lang="nl-NL" altLang="nl-NL" sz="2800"/>
              <a:t>Syndroom van Down</a:t>
            </a:r>
          </a:p>
          <a:p>
            <a:pPr marL="609600" indent="-609600" eaLnBrk="1" hangingPunct="1">
              <a:lnSpc>
                <a:spcPct val="90000"/>
              </a:lnSpc>
              <a:buFont typeface="Wingdings" pitchFamily="2" charset="2"/>
              <a:buAutoNum type="arabicPeriod"/>
            </a:pPr>
            <a:r>
              <a:rPr lang="nl-NL" altLang="nl-NL" sz="2800"/>
              <a:t>Syndroom van Down en de ziekte van Alzheimer</a:t>
            </a:r>
          </a:p>
          <a:p>
            <a:pPr marL="609600" indent="-609600" eaLnBrk="1" hangingPunct="1">
              <a:lnSpc>
                <a:spcPct val="90000"/>
              </a:lnSpc>
            </a:pPr>
            <a:endParaRPr lang="nl-NL" altLang="nl-NL" sz="2800"/>
          </a:p>
          <a:p>
            <a:pPr marL="609600" indent="-609600" eaLnBrk="1" hangingPunct="1">
              <a:lnSpc>
                <a:spcPct val="90000"/>
              </a:lnSpc>
            </a:pPr>
            <a:r>
              <a:rPr lang="nl-NL" altLang="nl-NL" sz="2800"/>
              <a:t>2. dementie</a:t>
            </a:r>
          </a:p>
          <a:p>
            <a:pPr marL="609600" indent="-609600" eaLnBrk="1" hangingPunct="1">
              <a:lnSpc>
                <a:spcPct val="90000"/>
              </a:lnSpc>
              <a:buFont typeface="Wingdings" pitchFamily="2" charset="2"/>
              <a:buAutoNum type="arabicPeriod"/>
            </a:pPr>
            <a:r>
              <a:rPr lang="nl-NL" altLang="nl-NL" sz="2800"/>
              <a:t>Vormen van dementie</a:t>
            </a:r>
          </a:p>
          <a:p>
            <a:pPr marL="609600" indent="-609600" eaLnBrk="1" hangingPunct="1">
              <a:lnSpc>
                <a:spcPct val="90000"/>
              </a:lnSpc>
              <a:buFont typeface="Wingdings" pitchFamily="2" charset="2"/>
              <a:buAutoNum type="arabicPeriod"/>
            </a:pPr>
            <a:r>
              <a:rPr lang="nl-NL" altLang="nl-NL" sz="2800"/>
              <a:t>Veel voorkomende klachten </a:t>
            </a:r>
          </a:p>
          <a:p>
            <a:pPr marL="609600" indent="-609600" eaLnBrk="1" hangingPunct="1">
              <a:lnSpc>
                <a:spcPct val="90000"/>
              </a:lnSpc>
              <a:buFont typeface="Wingdings" pitchFamily="2" charset="2"/>
              <a:buAutoNum type="arabicPeriod"/>
            </a:pPr>
            <a:r>
              <a:rPr lang="nl-NL" altLang="nl-NL" sz="2800"/>
              <a:t>Vormen van benadering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E45C7072-141A-2837-805E-7B06E872CD90}"/>
              </a:ext>
            </a:extLst>
          </p:cNvPr>
          <p:cNvSpPr>
            <a:spLocks noGrp="1" noChangeArrowheads="1"/>
          </p:cNvSpPr>
          <p:nvPr>
            <p:ph type="title"/>
          </p:nvPr>
        </p:nvSpPr>
        <p:spPr>
          <a:xfrm>
            <a:off x="685800" y="0"/>
            <a:ext cx="8162925" cy="1555750"/>
          </a:xfrm>
        </p:spPr>
        <p:txBody>
          <a:bodyPr/>
          <a:lstStyle/>
          <a:p>
            <a:pPr eaLnBrk="1" hangingPunct="1"/>
            <a:r>
              <a:rPr lang="nl-NL" altLang="nl-NL" sz="3600"/>
              <a:t>Syndroom van Down:</a:t>
            </a:r>
            <a:r>
              <a:rPr lang="nl-NL" altLang="nl-NL" sz="4800"/>
              <a:t> Kenmerken</a:t>
            </a:r>
            <a:endParaRPr lang="nl-NL" altLang="nl-NL"/>
          </a:p>
        </p:txBody>
      </p:sp>
      <p:sp>
        <p:nvSpPr>
          <p:cNvPr id="22531" name="Rectangle 3">
            <a:extLst>
              <a:ext uri="{FF2B5EF4-FFF2-40B4-BE49-F238E27FC236}">
                <a16:creationId xmlns:a16="http://schemas.microsoft.com/office/drawing/2014/main" id="{FF3FD1D3-F4FF-908B-0A2C-A5FDABB834AC}"/>
              </a:ext>
            </a:extLst>
          </p:cNvPr>
          <p:cNvSpPr>
            <a:spLocks noGrp="1" noChangeArrowheads="1"/>
          </p:cNvSpPr>
          <p:nvPr>
            <p:ph type="body" idx="1"/>
          </p:nvPr>
        </p:nvSpPr>
        <p:spPr>
          <a:xfrm>
            <a:off x="539750" y="1341438"/>
            <a:ext cx="8075613" cy="4683125"/>
          </a:xfrm>
        </p:spPr>
        <p:txBody>
          <a:bodyPr/>
          <a:lstStyle/>
          <a:p>
            <a:pPr eaLnBrk="1" hangingPunct="1">
              <a:lnSpc>
                <a:spcPct val="90000"/>
              </a:lnSpc>
            </a:pPr>
            <a:endParaRPr lang="nl-NL" altLang="nl-NL" sz="3600"/>
          </a:p>
          <a:p>
            <a:pPr eaLnBrk="1" hangingPunct="1">
              <a:lnSpc>
                <a:spcPct val="90000"/>
              </a:lnSpc>
            </a:pPr>
            <a:r>
              <a:rPr lang="nl-NL" altLang="nl-NL" sz="3000"/>
              <a:t>Karakteristiek uiterlijk</a:t>
            </a:r>
          </a:p>
          <a:p>
            <a:pPr eaLnBrk="1" hangingPunct="1">
              <a:lnSpc>
                <a:spcPct val="90000"/>
              </a:lnSpc>
              <a:buFont typeface="Wingdings" panose="05000000000000000000" pitchFamily="2" charset="2"/>
              <a:buNone/>
            </a:pPr>
            <a:r>
              <a:rPr lang="nl-NL" altLang="nl-NL" sz="2800"/>
              <a:t>    </a:t>
            </a:r>
            <a:r>
              <a:rPr lang="nl-NL" altLang="nl-NL" sz="2700"/>
              <a:t>Zoals scheefstaande oogspleten, een vlak gezicht, vaak kleine oren en laag ingeplant, dikke nekplooi, hypermobiliteit van de gewrichten, maar 1 buigplooi in de handpalm, dikke tong, slappe spieren</a:t>
            </a:r>
          </a:p>
          <a:p>
            <a:pPr eaLnBrk="1" hangingPunct="1">
              <a:lnSpc>
                <a:spcPct val="90000"/>
              </a:lnSpc>
            </a:pPr>
            <a:r>
              <a:rPr lang="nl-NL" altLang="nl-NL" sz="3000"/>
              <a:t>Vaak een aangeboren hartafwijking</a:t>
            </a:r>
          </a:p>
          <a:p>
            <a:pPr eaLnBrk="1" hangingPunct="1">
              <a:lnSpc>
                <a:spcPct val="90000"/>
              </a:lnSpc>
            </a:pPr>
            <a:r>
              <a:rPr lang="nl-NL" altLang="nl-NL" sz="3000"/>
              <a:t>Verminderd afweersysteem,</a:t>
            </a:r>
            <a:r>
              <a:rPr lang="nl-NL" altLang="nl-NL" sz="3600"/>
              <a:t> </a:t>
            </a:r>
            <a:r>
              <a:rPr lang="nl-NL" altLang="nl-NL" sz="2700"/>
              <a:t>luchtweginfecties, chronische verkoudheid, bijholte – en middenoorontstekingen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2AFAB0F8-D845-E27D-D1FB-22FA5EF3024E}"/>
              </a:ext>
            </a:extLst>
          </p:cNvPr>
          <p:cNvSpPr>
            <a:spLocks noGrp="1" noChangeArrowheads="1"/>
          </p:cNvSpPr>
          <p:nvPr>
            <p:ph type="title"/>
          </p:nvPr>
        </p:nvSpPr>
        <p:spPr>
          <a:xfrm>
            <a:off x="871538" y="312738"/>
            <a:ext cx="8162925" cy="1311275"/>
          </a:xfrm>
        </p:spPr>
        <p:txBody>
          <a:bodyPr/>
          <a:lstStyle/>
          <a:p>
            <a:pPr eaLnBrk="1" hangingPunct="1"/>
            <a:r>
              <a:rPr lang="nl-NL" altLang="nl-NL" sz="3600"/>
              <a:t>Syndroom van Down (SvD):</a:t>
            </a:r>
            <a:br>
              <a:rPr lang="nl-NL" altLang="nl-NL"/>
            </a:br>
            <a:r>
              <a:rPr lang="nl-NL" altLang="nl-NL"/>
              <a:t>Ouder worden (1)</a:t>
            </a:r>
          </a:p>
        </p:txBody>
      </p:sp>
      <p:sp>
        <p:nvSpPr>
          <p:cNvPr id="23555" name="Rectangle 3">
            <a:extLst>
              <a:ext uri="{FF2B5EF4-FFF2-40B4-BE49-F238E27FC236}">
                <a16:creationId xmlns:a16="http://schemas.microsoft.com/office/drawing/2014/main" id="{9F2EA401-6F77-3CE7-17E2-875AECAD5640}"/>
              </a:ext>
            </a:extLst>
          </p:cNvPr>
          <p:cNvSpPr>
            <a:spLocks noGrp="1" noChangeArrowheads="1"/>
          </p:cNvSpPr>
          <p:nvPr>
            <p:ph type="body" idx="1"/>
          </p:nvPr>
        </p:nvSpPr>
        <p:spPr/>
        <p:txBody>
          <a:bodyPr/>
          <a:lstStyle/>
          <a:p>
            <a:pPr eaLnBrk="1" hangingPunct="1">
              <a:lnSpc>
                <a:spcPct val="90000"/>
              </a:lnSpc>
            </a:pPr>
            <a:r>
              <a:rPr lang="nl-NL" altLang="nl-NL" sz="3600"/>
              <a:t>Veroudering begint bij 40ste levensjaar</a:t>
            </a:r>
            <a:r>
              <a:rPr lang="nl-NL" altLang="nl-NL"/>
              <a:t>, </a:t>
            </a:r>
            <a:r>
              <a:rPr lang="nl-NL" altLang="nl-NL" sz="2400"/>
              <a:t>conditie, moeheid, afnemende weerstand, problemen met bloedsomloop</a:t>
            </a:r>
            <a:endParaRPr lang="nl-NL" altLang="nl-NL" sz="2000"/>
          </a:p>
          <a:p>
            <a:pPr eaLnBrk="1" hangingPunct="1">
              <a:lnSpc>
                <a:spcPct val="90000"/>
              </a:lnSpc>
            </a:pPr>
            <a:r>
              <a:rPr lang="nl-NL" altLang="nl-NL" sz="3600"/>
              <a:t>Alzheimer: </a:t>
            </a:r>
            <a:r>
              <a:rPr lang="nl-NL" altLang="nl-NL" sz="2800"/>
              <a:t>Vanwege Trisomie van 21 komt Alzheimer bij veel mensen met SvD voor. </a:t>
            </a:r>
          </a:p>
          <a:p>
            <a:pPr eaLnBrk="1" hangingPunct="1">
              <a:lnSpc>
                <a:spcPct val="90000"/>
              </a:lnSpc>
            </a:pPr>
            <a:r>
              <a:rPr lang="nl-NL" altLang="nl-NL" sz="2800"/>
              <a:t>Dankzij Downsyndroom Teams in ziekenhuizen is de levensverwachting sterk toegenomen, 60 jaar of zelfs ouder</a:t>
            </a:r>
          </a:p>
          <a:p>
            <a:pPr eaLnBrk="1" hangingPunct="1">
              <a:lnSpc>
                <a:spcPct val="90000"/>
              </a:lnSpc>
            </a:pPr>
            <a:endParaRPr lang="nl-NL" altLang="nl-NL" sz="3600"/>
          </a:p>
          <a:p>
            <a:pPr eaLnBrk="1" hangingPunct="1">
              <a:lnSpc>
                <a:spcPct val="90000"/>
              </a:lnSpc>
              <a:buFont typeface="Wingdings" panose="05000000000000000000" pitchFamily="2" charset="2"/>
              <a:buNone/>
            </a:pPr>
            <a:endParaRPr lang="nl-NL" altLang="nl-NL" sz="28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E908DB8E-9564-FC65-AAE1-5421C0B0A3CD}"/>
              </a:ext>
            </a:extLst>
          </p:cNvPr>
          <p:cNvSpPr>
            <a:spLocks noGrp="1" noChangeArrowheads="1"/>
          </p:cNvSpPr>
          <p:nvPr>
            <p:ph type="title"/>
          </p:nvPr>
        </p:nvSpPr>
        <p:spPr>
          <a:xfrm>
            <a:off x="871538" y="190500"/>
            <a:ext cx="8162925" cy="1433513"/>
          </a:xfrm>
        </p:spPr>
        <p:txBody>
          <a:bodyPr/>
          <a:lstStyle/>
          <a:p>
            <a:pPr eaLnBrk="1" hangingPunct="1"/>
            <a:r>
              <a:rPr lang="nl-NL" altLang="nl-NL" sz="4000"/>
              <a:t>Syndroom van Down (SvD):</a:t>
            </a:r>
            <a:br>
              <a:rPr lang="nl-NL" altLang="nl-NL" sz="4800"/>
            </a:br>
            <a:r>
              <a:rPr lang="nl-NL" altLang="nl-NL" sz="4800"/>
              <a:t>Ouder worden (2)</a:t>
            </a:r>
          </a:p>
        </p:txBody>
      </p:sp>
      <p:sp>
        <p:nvSpPr>
          <p:cNvPr id="24579" name="Rectangle 3">
            <a:extLst>
              <a:ext uri="{FF2B5EF4-FFF2-40B4-BE49-F238E27FC236}">
                <a16:creationId xmlns:a16="http://schemas.microsoft.com/office/drawing/2014/main" id="{8304F8B8-0508-72BE-0776-8963BE224FB1}"/>
              </a:ext>
            </a:extLst>
          </p:cNvPr>
          <p:cNvSpPr>
            <a:spLocks noGrp="1" noChangeArrowheads="1"/>
          </p:cNvSpPr>
          <p:nvPr>
            <p:ph type="body" idx="1"/>
          </p:nvPr>
        </p:nvSpPr>
        <p:spPr/>
        <p:txBody>
          <a:bodyPr/>
          <a:lstStyle/>
          <a:p>
            <a:pPr eaLnBrk="1" hangingPunct="1"/>
            <a:r>
              <a:rPr lang="nl-NL" altLang="nl-NL" sz="2800"/>
              <a:t>Eerste verschijnselen al rond het veertigste levensjaar</a:t>
            </a:r>
          </a:p>
          <a:p>
            <a:pPr eaLnBrk="1" hangingPunct="1">
              <a:buFont typeface="Wingdings" panose="05000000000000000000" pitchFamily="2" charset="2"/>
              <a:buNone/>
            </a:pPr>
            <a:endParaRPr lang="nl-NL" altLang="nl-NL" sz="2800"/>
          </a:p>
          <a:p>
            <a:pPr eaLnBrk="1" hangingPunct="1"/>
            <a:r>
              <a:rPr lang="nl-NL" altLang="nl-NL" sz="2800"/>
              <a:t>11 % van de 40 – 49 jarigen heeft ZvA</a:t>
            </a:r>
          </a:p>
          <a:p>
            <a:pPr eaLnBrk="1" hangingPunct="1"/>
            <a:endParaRPr lang="nl-NL" altLang="nl-NL" sz="2800"/>
          </a:p>
          <a:p>
            <a:pPr eaLnBrk="1" hangingPunct="1"/>
            <a:r>
              <a:rPr lang="nl-NL" altLang="nl-NL" sz="2800"/>
              <a:t>Verdubbeling % per 10 jaar hogere leeftijd (dus bijna de helft op 60 jarige leeftijd)</a:t>
            </a:r>
          </a:p>
          <a:p>
            <a:pPr eaLnBrk="1" hangingPunct="1">
              <a:buFont typeface="Wingdings" panose="05000000000000000000" pitchFamily="2" charset="2"/>
              <a:buNone/>
            </a:pPr>
            <a:endParaRPr lang="nl-NL" altLang="nl-NL" sz="2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F9482560-4F89-E960-CF7A-BDC9E7044536}"/>
              </a:ext>
            </a:extLst>
          </p:cNvPr>
          <p:cNvSpPr>
            <a:spLocks noGrp="1" noChangeArrowheads="1"/>
          </p:cNvSpPr>
          <p:nvPr>
            <p:ph type="title"/>
          </p:nvPr>
        </p:nvSpPr>
        <p:spPr>
          <a:xfrm>
            <a:off x="871538" y="312738"/>
            <a:ext cx="8162925" cy="1311275"/>
          </a:xfrm>
        </p:spPr>
        <p:txBody>
          <a:bodyPr/>
          <a:lstStyle/>
          <a:p>
            <a:pPr eaLnBrk="1" hangingPunct="1"/>
            <a:r>
              <a:rPr lang="nl-NL" altLang="nl-NL" sz="3600"/>
              <a:t>Syndroom van Down (SvD):</a:t>
            </a:r>
            <a:br>
              <a:rPr lang="nl-NL" altLang="nl-NL"/>
            </a:br>
            <a:r>
              <a:rPr lang="nl-NL" altLang="nl-NL"/>
              <a:t>Ouder worden (3)</a:t>
            </a:r>
          </a:p>
        </p:txBody>
      </p:sp>
      <p:sp>
        <p:nvSpPr>
          <p:cNvPr id="25603" name="Rectangle 3">
            <a:extLst>
              <a:ext uri="{FF2B5EF4-FFF2-40B4-BE49-F238E27FC236}">
                <a16:creationId xmlns:a16="http://schemas.microsoft.com/office/drawing/2014/main" id="{22ABEDD6-E595-561B-CF72-D316EFEEACD5}"/>
              </a:ext>
            </a:extLst>
          </p:cNvPr>
          <p:cNvSpPr>
            <a:spLocks noGrp="1" noChangeArrowheads="1"/>
          </p:cNvSpPr>
          <p:nvPr>
            <p:ph type="body" idx="1"/>
          </p:nvPr>
        </p:nvSpPr>
        <p:spPr/>
        <p:txBody>
          <a:bodyPr/>
          <a:lstStyle/>
          <a:p>
            <a:pPr eaLnBrk="1" hangingPunct="1">
              <a:lnSpc>
                <a:spcPct val="90000"/>
              </a:lnSpc>
            </a:pPr>
            <a:r>
              <a:rPr lang="nl-NL" altLang="nl-NL" sz="4000"/>
              <a:t>Gezichts- en gehoorstoornissen komen vaak voor</a:t>
            </a:r>
          </a:p>
          <a:p>
            <a:pPr eaLnBrk="1" hangingPunct="1">
              <a:lnSpc>
                <a:spcPct val="90000"/>
              </a:lnSpc>
            </a:pPr>
            <a:r>
              <a:rPr lang="nl-NL" altLang="nl-NL" sz="4000"/>
              <a:t>Epilepsie;</a:t>
            </a:r>
          </a:p>
          <a:p>
            <a:pPr eaLnBrk="1" hangingPunct="1">
              <a:lnSpc>
                <a:spcPct val="90000"/>
              </a:lnSpc>
              <a:buFont typeface="Wingdings" panose="05000000000000000000" pitchFamily="2" charset="2"/>
              <a:buNone/>
            </a:pPr>
            <a:r>
              <a:rPr lang="nl-NL" altLang="nl-NL"/>
              <a:t>    Optreden van krampachtige bewegingen van de lichaamsspieren (absence of petit-mal, of grand-mal)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722EB430-67F7-CA26-A4F4-8AE22AAA29E2}"/>
              </a:ext>
            </a:extLst>
          </p:cNvPr>
          <p:cNvSpPr>
            <a:spLocks noGrp="1" noChangeArrowheads="1"/>
          </p:cNvSpPr>
          <p:nvPr>
            <p:ph type="title"/>
          </p:nvPr>
        </p:nvSpPr>
        <p:spPr/>
        <p:txBody>
          <a:bodyPr/>
          <a:lstStyle/>
          <a:p>
            <a:pPr eaLnBrk="1" hangingPunct="1"/>
            <a:r>
              <a:rPr lang="nl-NL" altLang="nl-NL"/>
              <a:t>Syndroom van Down: Ouder worden(4)</a:t>
            </a:r>
          </a:p>
        </p:txBody>
      </p:sp>
      <p:sp>
        <p:nvSpPr>
          <p:cNvPr id="26627" name="Rectangle 3">
            <a:extLst>
              <a:ext uri="{FF2B5EF4-FFF2-40B4-BE49-F238E27FC236}">
                <a16:creationId xmlns:a16="http://schemas.microsoft.com/office/drawing/2014/main" id="{4E0AA23A-BE6C-C56A-9E24-1163208AFE93}"/>
              </a:ext>
            </a:extLst>
          </p:cNvPr>
          <p:cNvSpPr>
            <a:spLocks noGrp="1" noChangeArrowheads="1"/>
          </p:cNvSpPr>
          <p:nvPr>
            <p:ph type="body" idx="1"/>
          </p:nvPr>
        </p:nvSpPr>
        <p:spPr/>
        <p:txBody>
          <a:bodyPr/>
          <a:lstStyle/>
          <a:p>
            <a:pPr eaLnBrk="1" hangingPunct="1"/>
            <a:r>
              <a:rPr lang="nl-NL" altLang="nl-NL"/>
              <a:t>Ondersteunen door:</a:t>
            </a:r>
          </a:p>
          <a:p>
            <a:pPr lvl="1" eaLnBrk="1" hangingPunct="1"/>
            <a:r>
              <a:rPr lang="nl-NL" altLang="nl-NL"/>
              <a:t>Helpen accepteren wat niet meer kan</a:t>
            </a:r>
          </a:p>
          <a:p>
            <a:pPr lvl="1" eaLnBrk="1" hangingPunct="1"/>
            <a:r>
              <a:rPr lang="nl-NL" altLang="nl-NL"/>
              <a:t>Bevestigen wat nog wel kan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1FA4F99E-6FD6-298F-880F-3A545B626C7C}"/>
              </a:ext>
            </a:extLst>
          </p:cNvPr>
          <p:cNvSpPr>
            <a:spLocks noGrp="1" noChangeArrowheads="1"/>
          </p:cNvSpPr>
          <p:nvPr>
            <p:ph type="title"/>
          </p:nvPr>
        </p:nvSpPr>
        <p:spPr>
          <a:xfrm>
            <a:off x="871538" y="862013"/>
            <a:ext cx="8162925" cy="762000"/>
          </a:xfrm>
        </p:spPr>
        <p:txBody>
          <a:bodyPr/>
          <a:lstStyle/>
          <a:p>
            <a:pPr eaLnBrk="1" hangingPunct="1"/>
            <a:r>
              <a:rPr lang="nl-NL" altLang="nl-NL"/>
              <a:t>Vroege kenmerken (in GVT)</a:t>
            </a:r>
          </a:p>
        </p:txBody>
      </p:sp>
      <p:sp>
        <p:nvSpPr>
          <p:cNvPr id="27651" name="Rectangle 3">
            <a:extLst>
              <a:ext uri="{FF2B5EF4-FFF2-40B4-BE49-F238E27FC236}">
                <a16:creationId xmlns:a16="http://schemas.microsoft.com/office/drawing/2014/main" id="{88B5DE5D-988F-DD5C-1131-3C562E62CD45}"/>
              </a:ext>
            </a:extLst>
          </p:cNvPr>
          <p:cNvSpPr>
            <a:spLocks noGrp="1" noChangeArrowheads="1"/>
          </p:cNvSpPr>
          <p:nvPr>
            <p:ph type="body" idx="1"/>
          </p:nvPr>
        </p:nvSpPr>
        <p:spPr/>
        <p:txBody>
          <a:bodyPr/>
          <a:lstStyle/>
          <a:p>
            <a:pPr eaLnBrk="1" hangingPunct="1">
              <a:lnSpc>
                <a:spcPct val="90000"/>
              </a:lnSpc>
            </a:pPr>
            <a:r>
              <a:rPr lang="nl-NL" altLang="nl-NL" sz="2800"/>
              <a:t>Afname van doelgericht gedrag</a:t>
            </a:r>
          </a:p>
          <a:p>
            <a:pPr eaLnBrk="1" hangingPunct="1">
              <a:lnSpc>
                <a:spcPct val="90000"/>
              </a:lnSpc>
            </a:pPr>
            <a:r>
              <a:rPr lang="nl-NL" altLang="nl-NL" sz="2800"/>
              <a:t>Verlies van initiatief</a:t>
            </a:r>
          </a:p>
          <a:p>
            <a:pPr eaLnBrk="1" hangingPunct="1">
              <a:lnSpc>
                <a:spcPct val="90000"/>
              </a:lnSpc>
            </a:pPr>
            <a:r>
              <a:rPr lang="nl-NL" altLang="nl-NL" sz="2800"/>
              <a:t>Terugtrekken uit sociale interacties</a:t>
            </a:r>
          </a:p>
          <a:p>
            <a:pPr eaLnBrk="1" hangingPunct="1">
              <a:lnSpc>
                <a:spcPct val="90000"/>
              </a:lnSpc>
            </a:pPr>
            <a:r>
              <a:rPr lang="nl-NL" altLang="nl-NL" sz="2800"/>
              <a:t>Bij veranderingen overstuur of juist onverschillig</a:t>
            </a:r>
          </a:p>
          <a:p>
            <a:pPr eaLnBrk="1" hangingPunct="1">
              <a:lnSpc>
                <a:spcPct val="90000"/>
              </a:lnSpc>
            </a:pPr>
            <a:r>
              <a:rPr lang="nl-NL" altLang="nl-NL" sz="2800"/>
              <a:t>Vermindering van zelfredzaamheid</a:t>
            </a:r>
          </a:p>
          <a:p>
            <a:pPr eaLnBrk="1" hangingPunct="1">
              <a:lnSpc>
                <a:spcPct val="90000"/>
              </a:lnSpc>
            </a:pPr>
            <a:r>
              <a:rPr lang="nl-NL" altLang="nl-NL" sz="2800"/>
              <a:t>Toenemende moeilijkheden in arbeidssituaties</a:t>
            </a:r>
          </a:p>
          <a:p>
            <a:pPr eaLnBrk="1" hangingPunct="1">
              <a:lnSpc>
                <a:spcPct val="90000"/>
              </a:lnSpc>
            </a:pPr>
            <a:r>
              <a:rPr lang="nl-NL" altLang="nl-NL" sz="2800"/>
              <a:t>Extra dwangmatig, dwalen, roepen, nabijheid en houvast zoeken</a:t>
            </a:r>
          </a:p>
          <a:p>
            <a:pPr eaLnBrk="1" hangingPunct="1">
              <a:lnSpc>
                <a:spcPct val="90000"/>
              </a:lnSpc>
            </a:pPr>
            <a:r>
              <a:rPr lang="nl-NL" altLang="nl-NL" sz="2800"/>
              <a:t>Verandering van stemming</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C03D5FE0-96C1-9D55-BC9F-00913C4830BB}"/>
              </a:ext>
            </a:extLst>
          </p:cNvPr>
          <p:cNvSpPr>
            <a:spLocks noGrp="1" noChangeArrowheads="1"/>
          </p:cNvSpPr>
          <p:nvPr>
            <p:ph type="title"/>
          </p:nvPr>
        </p:nvSpPr>
        <p:spPr/>
        <p:txBody>
          <a:bodyPr/>
          <a:lstStyle/>
          <a:p>
            <a:pPr eaLnBrk="1" hangingPunct="1"/>
            <a:r>
              <a:rPr lang="nl-NL" altLang="nl-NL"/>
              <a:t>Vroege kenmerken (lichte VG)</a:t>
            </a:r>
          </a:p>
        </p:txBody>
      </p:sp>
      <p:sp>
        <p:nvSpPr>
          <p:cNvPr id="28675" name="Rectangle 3">
            <a:extLst>
              <a:ext uri="{FF2B5EF4-FFF2-40B4-BE49-F238E27FC236}">
                <a16:creationId xmlns:a16="http://schemas.microsoft.com/office/drawing/2014/main" id="{269048A5-3D60-4A50-30BA-E60AC94F3531}"/>
              </a:ext>
            </a:extLst>
          </p:cNvPr>
          <p:cNvSpPr>
            <a:spLocks noGrp="1" noChangeArrowheads="1"/>
          </p:cNvSpPr>
          <p:nvPr>
            <p:ph type="body" idx="1"/>
          </p:nvPr>
        </p:nvSpPr>
        <p:spPr/>
        <p:txBody>
          <a:bodyPr/>
          <a:lstStyle/>
          <a:p>
            <a:pPr eaLnBrk="1" hangingPunct="1">
              <a:lnSpc>
                <a:spcPct val="80000"/>
              </a:lnSpc>
            </a:pPr>
            <a:r>
              <a:rPr lang="nl-NL" altLang="nl-NL" sz="2400"/>
              <a:t>Problemen met KTG en LTG: spullen kwijtraken, sneller vergeten wat net is verteld of gebeurd</a:t>
            </a:r>
          </a:p>
          <a:p>
            <a:pPr eaLnBrk="1" hangingPunct="1">
              <a:lnSpc>
                <a:spcPct val="80000"/>
              </a:lnSpc>
            </a:pPr>
            <a:r>
              <a:rPr lang="nl-NL" altLang="nl-NL" sz="2400"/>
              <a:t>Orientatieverlies: af en toe vergeten van namen van bekenden, later de weg in huis niet meer kunnen vinden</a:t>
            </a:r>
          </a:p>
          <a:p>
            <a:pPr eaLnBrk="1" hangingPunct="1">
              <a:lnSpc>
                <a:spcPct val="80000"/>
              </a:lnSpc>
            </a:pPr>
            <a:r>
              <a:rPr lang="nl-NL" altLang="nl-NL" sz="2400"/>
              <a:t>Verminderde concentratie, vertraagde infoverwerking, verminderd kritisch vermogen</a:t>
            </a:r>
          </a:p>
          <a:p>
            <a:pPr eaLnBrk="1" hangingPunct="1">
              <a:lnSpc>
                <a:spcPct val="80000"/>
              </a:lnSpc>
            </a:pPr>
            <a:r>
              <a:rPr lang="nl-NL" altLang="nl-NL" sz="2400"/>
              <a:t>Verarming en verlies van aanwezige taalvermogens</a:t>
            </a:r>
          </a:p>
          <a:p>
            <a:pPr eaLnBrk="1" hangingPunct="1">
              <a:lnSpc>
                <a:spcPct val="80000"/>
              </a:lnSpc>
            </a:pPr>
            <a:r>
              <a:rPr lang="nl-NL" altLang="nl-NL" sz="2400"/>
              <a:t>Moeite met herkennen en benoemen van objecten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7CD32232-F9B3-4A22-676E-8B9B864C9474}"/>
              </a:ext>
            </a:extLst>
          </p:cNvPr>
          <p:cNvSpPr>
            <a:spLocks noGrp="1" noChangeArrowheads="1"/>
          </p:cNvSpPr>
          <p:nvPr>
            <p:ph type="title"/>
          </p:nvPr>
        </p:nvSpPr>
        <p:spPr>
          <a:xfrm>
            <a:off x="871538" y="312738"/>
            <a:ext cx="8162925" cy="1311275"/>
          </a:xfrm>
        </p:spPr>
        <p:txBody>
          <a:bodyPr/>
          <a:lstStyle/>
          <a:p>
            <a:pPr eaLnBrk="1" hangingPunct="1"/>
            <a:r>
              <a:rPr lang="nl-NL" altLang="nl-NL" sz="4000"/>
              <a:t>Vroege kenmerken (ernstige VG)</a:t>
            </a:r>
          </a:p>
        </p:txBody>
      </p:sp>
      <p:sp>
        <p:nvSpPr>
          <p:cNvPr id="29699" name="Rectangle 3">
            <a:extLst>
              <a:ext uri="{FF2B5EF4-FFF2-40B4-BE49-F238E27FC236}">
                <a16:creationId xmlns:a16="http://schemas.microsoft.com/office/drawing/2014/main" id="{4D7793AA-BF3B-8AC1-195C-2FA7935FCBC9}"/>
              </a:ext>
            </a:extLst>
          </p:cNvPr>
          <p:cNvSpPr>
            <a:spLocks noGrp="1" noChangeArrowheads="1"/>
          </p:cNvSpPr>
          <p:nvPr>
            <p:ph type="body" idx="1"/>
          </p:nvPr>
        </p:nvSpPr>
        <p:spPr/>
        <p:txBody>
          <a:bodyPr/>
          <a:lstStyle/>
          <a:p>
            <a:pPr eaLnBrk="1" hangingPunct="1">
              <a:lnSpc>
                <a:spcPct val="90000"/>
              </a:lnSpc>
            </a:pPr>
            <a:r>
              <a:rPr lang="nl-NL" altLang="nl-NL" sz="2800"/>
              <a:t>Grillig en onverwacht gedrag</a:t>
            </a:r>
          </a:p>
          <a:p>
            <a:pPr eaLnBrk="1" hangingPunct="1">
              <a:lnSpc>
                <a:spcPct val="90000"/>
              </a:lnSpc>
            </a:pPr>
            <a:endParaRPr lang="nl-NL" altLang="nl-NL" sz="2800"/>
          </a:p>
          <a:p>
            <a:pPr eaLnBrk="1" hangingPunct="1">
              <a:lnSpc>
                <a:spcPct val="90000"/>
              </a:lnSpc>
            </a:pPr>
            <a:r>
              <a:rPr lang="nl-NL" altLang="nl-NL" sz="2800"/>
              <a:t>Afname van eerder nog aanwezige </a:t>
            </a:r>
          </a:p>
          <a:p>
            <a:pPr eaLnBrk="1" hangingPunct="1">
              <a:lnSpc>
                <a:spcPct val="90000"/>
              </a:lnSpc>
              <a:buFont typeface="Wingdings" panose="05000000000000000000" pitchFamily="2" charset="2"/>
              <a:buNone/>
            </a:pPr>
            <a:r>
              <a:rPr lang="nl-NL" altLang="nl-NL" sz="2800"/>
              <a:t>   vermogens tot handelen en contact maken</a:t>
            </a:r>
          </a:p>
          <a:p>
            <a:pPr eaLnBrk="1" hangingPunct="1">
              <a:lnSpc>
                <a:spcPct val="90000"/>
              </a:lnSpc>
            </a:pPr>
            <a:endParaRPr lang="nl-NL" altLang="nl-NL" sz="2800"/>
          </a:p>
          <a:p>
            <a:pPr eaLnBrk="1" hangingPunct="1">
              <a:lnSpc>
                <a:spcPct val="90000"/>
              </a:lnSpc>
            </a:pPr>
            <a:r>
              <a:rPr lang="nl-NL" altLang="nl-NL" sz="2800"/>
              <a:t>Verslechtering van het lopen</a:t>
            </a:r>
          </a:p>
          <a:p>
            <a:pPr eaLnBrk="1" hangingPunct="1">
              <a:lnSpc>
                <a:spcPct val="90000"/>
              </a:lnSpc>
            </a:pPr>
            <a:endParaRPr lang="nl-NL" altLang="nl-NL" sz="2800"/>
          </a:p>
          <a:p>
            <a:pPr eaLnBrk="1" hangingPunct="1">
              <a:lnSpc>
                <a:spcPct val="90000"/>
              </a:lnSpc>
            </a:pPr>
            <a:r>
              <a:rPr lang="nl-NL" altLang="nl-NL" sz="2800"/>
              <a:t>Myoclonien en epileptische aanvallen</a:t>
            </a:r>
          </a:p>
          <a:p>
            <a:pPr eaLnBrk="1" hangingPunct="1">
              <a:lnSpc>
                <a:spcPct val="90000"/>
              </a:lnSpc>
              <a:buFont typeface="Wingdings" panose="05000000000000000000" pitchFamily="2" charset="2"/>
              <a:buNone/>
            </a:pPr>
            <a:endParaRPr lang="nl-NL" altLang="nl-NL" sz="28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E6F8B58D-D418-6633-FA71-D77FFA91290A}"/>
              </a:ext>
            </a:extLst>
          </p:cNvPr>
          <p:cNvSpPr>
            <a:spLocks noGrp="1" noChangeArrowheads="1"/>
          </p:cNvSpPr>
          <p:nvPr>
            <p:ph type="title"/>
          </p:nvPr>
        </p:nvSpPr>
        <p:spPr>
          <a:xfrm>
            <a:off x="871538" y="862013"/>
            <a:ext cx="8162925" cy="762000"/>
          </a:xfrm>
        </p:spPr>
        <p:txBody>
          <a:bodyPr/>
          <a:lstStyle/>
          <a:p>
            <a:pPr eaLnBrk="1" hangingPunct="1"/>
            <a:r>
              <a:rPr lang="nl-NL" altLang="nl-NL"/>
              <a:t>Samengevat algemeen:</a:t>
            </a:r>
          </a:p>
        </p:txBody>
      </p:sp>
      <p:sp>
        <p:nvSpPr>
          <p:cNvPr id="30723" name="Rectangle 3">
            <a:extLst>
              <a:ext uri="{FF2B5EF4-FFF2-40B4-BE49-F238E27FC236}">
                <a16:creationId xmlns:a16="http://schemas.microsoft.com/office/drawing/2014/main" id="{1836EF57-31C3-D1C7-085A-02A2ACBD52CE}"/>
              </a:ext>
            </a:extLst>
          </p:cNvPr>
          <p:cNvSpPr>
            <a:spLocks noGrp="1" noChangeArrowheads="1"/>
          </p:cNvSpPr>
          <p:nvPr>
            <p:ph type="body" idx="1"/>
          </p:nvPr>
        </p:nvSpPr>
        <p:spPr>
          <a:xfrm>
            <a:off x="1033463" y="1752600"/>
            <a:ext cx="8110537" cy="5105400"/>
          </a:xfrm>
        </p:spPr>
        <p:txBody>
          <a:bodyPr/>
          <a:lstStyle/>
          <a:p>
            <a:pPr eaLnBrk="1" hangingPunct="1">
              <a:lnSpc>
                <a:spcPct val="90000"/>
              </a:lnSpc>
            </a:pPr>
            <a:r>
              <a:rPr lang="nl-NL" altLang="nl-NL" sz="3600"/>
              <a:t>Eerste verschijnselen: </a:t>
            </a:r>
            <a:r>
              <a:rPr lang="nl-NL" altLang="nl-NL" sz="2800"/>
              <a:t>gedrag/karakterverandering, minder aktief, sneller vermoeid, traagheid in denken en doen</a:t>
            </a:r>
          </a:p>
          <a:p>
            <a:pPr eaLnBrk="1" hangingPunct="1">
              <a:lnSpc>
                <a:spcPct val="90000"/>
              </a:lnSpc>
            </a:pPr>
            <a:r>
              <a:rPr lang="nl-NL" altLang="nl-NL" sz="3600"/>
              <a:t>Lichte dementie: </a:t>
            </a:r>
            <a:r>
              <a:rPr lang="nl-NL" altLang="nl-NL" sz="2800"/>
              <a:t>geheugenproblemen minder interesse voor allerlei zaken, sufheid overdag, ADL minder, minder verstaanbaar spreken, orientatie- en inprentings stoornissen, onzekere motoriek</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C90E6D3C-AAEE-240C-C0C1-CCF843F0141F}"/>
              </a:ext>
            </a:extLst>
          </p:cNvPr>
          <p:cNvSpPr>
            <a:spLocks noGrp="1" noChangeArrowheads="1"/>
          </p:cNvSpPr>
          <p:nvPr>
            <p:ph type="title"/>
          </p:nvPr>
        </p:nvSpPr>
        <p:spPr>
          <a:xfrm>
            <a:off x="871538" y="862013"/>
            <a:ext cx="8162925" cy="762000"/>
          </a:xfrm>
        </p:spPr>
        <p:txBody>
          <a:bodyPr/>
          <a:lstStyle/>
          <a:p>
            <a:pPr eaLnBrk="1" hangingPunct="1"/>
            <a:r>
              <a:rPr lang="nl-NL" altLang="nl-NL"/>
              <a:t>Samengevat algemeen (2):</a:t>
            </a:r>
          </a:p>
        </p:txBody>
      </p:sp>
      <p:sp>
        <p:nvSpPr>
          <p:cNvPr id="31747" name="Rectangle 3">
            <a:extLst>
              <a:ext uri="{FF2B5EF4-FFF2-40B4-BE49-F238E27FC236}">
                <a16:creationId xmlns:a16="http://schemas.microsoft.com/office/drawing/2014/main" id="{7ABA39A1-5BBE-09B6-0F1C-58809DBAE98A}"/>
              </a:ext>
            </a:extLst>
          </p:cNvPr>
          <p:cNvSpPr>
            <a:spLocks noGrp="1" noChangeArrowheads="1"/>
          </p:cNvSpPr>
          <p:nvPr>
            <p:ph type="body" idx="1"/>
          </p:nvPr>
        </p:nvSpPr>
        <p:spPr/>
        <p:txBody>
          <a:bodyPr/>
          <a:lstStyle/>
          <a:p>
            <a:pPr eaLnBrk="1" hangingPunct="1">
              <a:lnSpc>
                <a:spcPct val="90000"/>
              </a:lnSpc>
            </a:pPr>
            <a:r>
              <a:rPr lang="nl-NL" altLang="nl-NL" sz="4000"/>
              <a:t>Matige dementie: </a:t>
            </a:r>
            <a:r>
              <a:rPr lang="nl-NL" altLang="nl-NL"/>
              <a:t>(verergering van symptomen) taalverlies, apraxie, agnosie, epileptische verschijnselen</a:t>
            </a:r>
          </a:p>
          <a:p>
            <a:pPr eaLnBrk="1" hangingPunct="1">
              <a:lnSpc>
                <a:spcPct val="90000"/>
              </a:lnSpc>
            </a:pPr>
            <a:r>
              <a:rPr lang="nl-NL" altLang="nl-NL" sz="4000"/>
              <a:t>Ernstige dementie: </a:t>
            </a:r>
            <a:r>
              <a:rPr lang="nl-NL" altLang="nl-NL"/>
              <a:t>bedlegerigheid, volledige incontinentie, slikproblemen, ernstige epilepsie</a:t>
            </a:r>
          </a:p>
          <a:p>
            <a:pPr eaLnBrk="1" hangingPunct="1">
              <a:lnSpc>
                <a:spcPct val="90000"/>
              </a:lnSpc>
            </a:pPr>
            <a:endParaRPr lang="nl-NL" altLang="nl-NL"/>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8CC5FE25-293E-1080-3D72-13C4596510C5}"/>
              </a:ext>
            </a:extLst>
          </p:cNvPr>
          <p:cNvSpPr>
            <a:spLocks noGrp="1" noChangeArrowheads="1"/>
          </p:cNvSpPr>
          <p:nvPr>
            <p:ph type="title"/>
          </p:nvPr>
        </p:nvSpPr>
        <p:spPr>
          <a:xfrm>
            <a:off x="871538" y="982663"/>
            <a:ext cx="8162925" cy="641350"/>
          </a:xfrm>
        </p:spPr>
        <p:txBody>
          <a:bodyPr/>
          <a:lstStyle/>
          <a:p>
            <a:pPr eaLnBrk="1" hangingPunct="1"/>
            <a:r>
              <a:rPr lang="nl-NL" altLang="nl-NL" sz="3600"/>
              <a:t>Een verstandelijke handicap is:</a:t>
            </a:r>
            <a:r>
              <a:rPr lang="nl-NL" altLang="nl-NL" sz="2800" b="1"/>
              <a:t> </a:t>
            </a:r>
          </a:p>
        </p:txBody>
      </p:sp>
      <p:sp>
        <p:nvSpPr>
          <p:cNvPr id="5123" name="Rectangle 3">
            <a:extLst>
              <a:ext uri="{FF2B5EF4-FFF2-40B4-BE49-F238E27FC236}">
                <a16:creationId xmlns:a16="http://schemas.microsoft.com/office/drawing/2014/main" id="{D27FCC64-5D7C-E459-7588-163F42B52D23}"/>
              </a:ext>
            </a:extLst>
          </p:cNvPr>
          <p:cNvSpPr>
            <a:spLocks noGrp="1" noChangeArrowheads="1"/>
          </p:cNvSpPr>
          <p:nvPr>
            <p:ph type="body" idx="1"/>
          </p:nvPr>
        </p:nvSpPr>
        <p:spPr/>
        <p:txBody>
          <a:bodyPr/>
          <a:lstStyle/>
          <a:p>
            <a:pPr eaLnBrk="1" hangingPunct="1"/>
            <a:r>
              <a:rPr lang="nl-NL" altLang="nl-NL" sz="2800"/>
              <a:t>een </a:t>
            </a:r>
            <a:r>
              <a:rPr lang="nl-NL" altLang="nl-NL" sz="2800" b="1"/>
              <a:t>aangeboren of</a:t>
            </a:r>
            <a:r>
              <a:rPr lang="nl-NL" altLang="nl-NL" sz="2800"/>
              <a:t> in de vroege jeugd </a:t>
            </a:r>
            <a:r>
              <a:rPr lang="nl-NL" altLang="nl-NL" sz="2800" b="1"/>
              <a:t>verworven</a:t>
            </a:r>
            <a:r>
              <a:rPr lang="nl-NL" altLang="nl-NL" sz="2800"/>
              <a:t> </a:t>
            </a:r>
            <a:r>
              <a:rPr lang="nl-NL" altLang="nl-NL" sz="2800" b="1"/>
              <a:t>beperktheid</a:t>
            </a:r>
            <a:r>
              <a:rPr lang="nl-NL" altLang="nl-NL" sz="2800"/>
              <a:t> van de </a:t>
            </a:r>
            <a:r>
              <a:rPr lang="nl-NL" altLang="nl-NL" sz="2800" b="1"/>
              <a:t>geestelijke functies</a:t>
            </a:r>
            <a:r>
              <a:rPr lang="nl-NL" altLang="nl-NL" sz="2800"/>
              <a:t> en/of de verdere ontwikkelingsmogelijkheden daarvan; hierbij is het </a:t>
            </a:r>
            <a:r>
              <a:rPr lang="nl-NL" altLang="nl-NL" sz="2800" b="1"/>
              <a:t>verstandelijke tekort</a:t>
            </a:r>
            <a:r>
              <a:rPr lang="nl-NL" altLang="nl-NL" sz="2800"/>
              <a:t> het meest opvallend, terwijl daarnaast de </a:t>
            </a:r>
            <a:r>
              <a:rPr lang="nl-NL" altLang="nl-NL" sz="2800" b="1"/>
              <a:t>sociale aanpassing bemoeilijkt</a:t>
            </a:r>
            <a:r>
              <a:rPr lang="nl-NL" altLang="nl-NL" sz="2800"/>
              <a:t> of onmogelijk is. </a:t>
            </a:r>
          </a:p>
          <a:p>
            <a:pPr eaLnBrk="1" hangingPunct="1"/>
            <a:r>
              <a:rPr lang="nl-NL" altLang="nl-NL" sz="3600"/>
              <a:t>BLIJVENDE STOORNIS</a:t>
            </a:r>
            <a:endParaRPr lang="nl-NL" altLang="nl-NL" sz="2400"/>
          </a:p>
          <a:p>
            <a:pPr algn="ctr" eaLnBrk="1" hangingPunct="1"/>
            <a:endParaRPr lang="nl-NL" altLang="nl-NL"/>
          </a:p>
          <a:p>
            <a:pPr eaLnBrk="1" hangingPunct="1"/>
            <a:endParaRPr lang="nl-NL" altLang="nl-NL"/>
          </a:p>
        </p:txBody>
      </p:sp>
    </p:spTree>
  </p:cSld>
  <p:clrMapOvr>
    <a:masterClrMapping/>
  </p:clrMapOvr>
  <p:transition spd="slow">
    <p:push dir="u"/>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FF99CF2F-F84E-1F6C-5279-0BCCF26773AC}"/>
              </a:ext>
            </a:extLst>
          </p:cNvPr>
          <p:cNvSpPr>
            <a:spLocks noGrp="1" noChangeArrowheads="1"/>
          </p:cNvSpPr>
          <p:nvPr>
            <p:ph type="title"/>
          </p:nvPr>
        </p:nvSpPr>
        <p:spPr>
          <a:xfrm>
            <a:off x="871538" y="862013"/>
            <a:ext cx="8162925" cy="762000"/>
          </a:xfrm>
        </p:spPr>
        <p:txBody>
          <a:bodyPr/>
          <a:lstStyle/>
          <a:p>
            <a:pPr eaLnBrk="1" hangingPunct="1"/>
            <a:r>
              <a:rPr lang="nl-NL" altLang="nl-NL"/>
              <a:t>Psychogeriatrie (dementie)</a:t>
            </a:r>
          </a:p>
        </p:txBody>
      </p:sp>
      <p:sp>
        <p:nvSpPr>
          <p:cNvPr id="32771" name="Rectangle 3">
            <a:extLst>
              <a:ext uri="{FF2B5EF4-FFF2-40B4-BE49-F238E27FC236}">
                <a16:creationId xmlns:a16="http://schemas.microsoft.com/office/drawing/2014/main" id="{D8ECA34F-ACA3-9BAC-8F4D-C8B98A522558}"/>
              </a:ext>
            </a:extLst>
          </p:cNvPr>
          <p:cNvSpPr>
            <a:spLocks noGrp="1" noChangeArrowheads="1"/>
          </p:cNvSpPr>
          <p:nvPr>
            <p:ph type="body" idx="1"/>
          </p:nvPr>
        </p:nvSpPr>
        <p:spPr/>
        <p:txBody>
          <a:bodyPr/>
          <a:lstStyle/>
          <a:p>
            <a:pPr eaLnBrk="1" hangingPunct="1"/>
            <a:endParaRPr lang="nl-NL" altLang="nl-NL"/>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el 1">
            <a:extLst>
              <a:ext uri="{FF2B5EF4-FFF2-40B4-BE49-F238E27FC236}">
                <a16:creationId xmlns:a16="http://schemas.microsoft.com/office/drawing/2014/main" id="{647EC66D-E511-80C3-ABCD-061E33C90559}"/>
              </a:ext>
            </a:extLst>
          </p:cNvPr>
          <p:cNvSpPr>
            <a:spLocks noGrp="1"/>
          </p:cNvSpPr>
          <p:nvPr>
            <p:ph type="title" idx="4294967295"/>
          </p:nvPr>
        </p:nvSpPr>
        <p:spPr>
          <a:xfrm>
            <a:off x="468313" y="908050"/>
            <a:ext cx="8229600" cy="1143000"/>
          </a:xfrm>
        </p:spPr>
        <p:txBody>
          <a:bodyPr anchor="ctr"/>
          <a:lstStyle/>
          <a:p>
            <a:pPr eaLnBrk="1" hangingPunct="1"/>
            <a:r>
              <a:rPr lang="en-US" altLang="nl-NL"/>
              <a:t>1. Wat is dementie?</a:t>
            </a:r>
            <a:endParaRPr lang="nl-NL" altLang="nl-NL"/>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el 1">
            <a:extLst>
              <a:ext uri="{FF2B5EF4-FFF2-40B4-BE49-F238E27FC236}">
                <a16:creationId xmlns:a16="http://schemas.microsoft.com/office/drawing/2014/main" id="{EB618DBD-2247-AA95-B91B-0B85E3461EF7}"/>
              </a:ext>
            </a:extLst>
          </p:cNvPr>
          <p:cNvSpPr>
            <a:spLocks noGrp="1"/>
          </p:cNvSpPr>
          <p:nvPr>
            <p:ph type="title" idx="4294967295"/>
          </p:nvPr>
        </p:nvSpPr>
        <p:spPr/>
        <p:txBody>
          <a:bodyPr anchor="ctr"/>
          <a:lstStyle/>
          <a:p>
            <a:pPr eaLnBrk="1" hangingPunct="1"/>
            <a:r>
              <a:rPr lang="en-US" altLang="nl-NL"/>
              <a:t>Dementie</a:t>
            </a:r>
            <a:endParaRPr lang="nl-NL" altLang="nl-NL"/>
          </a:p>
        </p:txBody>
      </p:sp>
      <p:sp>
        <p:nvSpPr>
          <p:cNvPr id="34819" name="Tijdelijke aanduiding voor inhoud 2">
            <a:extLst>
              <a:ext uri="{FF2B5EF4-FFF2-40B4-BE49-F238E27FC236}">
                <a16:creationId xmlns:a16="http://schemas.microsoft.com/office/drawing/2014/main" id="{913F10AB-912B-E11D-3777-EC2C1DBB7AB5}"/>
              </a:ext>
            </a:extLst>
          </p:cNvPr>
          <p:cNvSpPr>
            <a:spLocks noGrp="1"/>
          </p:cNvSpPr>
          <p:nvPr>
            <p:ph idx="4294967295"/>
          </p:nvPr>
        </p:nvSpPr>
        <p:spPr/>
        <p:txBody>
          <a:bodyPr/>
          <a:lstStyle/>
          <a:p>
            <a:pPr algn="ctr" eaLnBrk="1" hangingPunct="1">
              <a:lnSpc>
                <a:spcPct val="80000"/>
              </a:lnSpc>
              <a:buFont typeface="Wingdings" panose="05000000000000000000" pitchFamily="2" charset="2"/>
              <a:buNone/>
            </a:pPr>
            <a:r>
              <a:rPr lang="en-US" altLang="nl-NL" sz="3000" b="1"/>
              <a:t>Dementie is een verzamelnaam voor aandoeningen waarbij steeds meer schade aan de hersenen ontstaat.</a:t>
            </a:r>
          </a:p>
          <a:p>
            <a:pPr lvl="1" eaLnBrk="1" hangingPunct="1">
              <a:lnSpc>
                <a:spcPct val="80000"/>
              </a:lnSpc>
            </a:pPr>
            <a:r>
              <a:rPr lang="en-US" altLang="nl-NL" sz="2600"/>
              <a:t>Er zijn verschillende vormen van dementie</a:t>
            </a:r>
          </a:p>
          <a:p>
            <a:pPr lvl="1" eaLnBrk="1" hangingPunct="1">
              <a:lnSpc>
                <a:spcPct val="80000"/>
              </a:lnSpc>
            </a:pPr>
            <a:r>
              <a:rPr lang="en-US" altLang="nl-NL" sz="2600"/>
              <a:t>Dementie is een progressieve ziekte: de klachten worden na verloop van tijd erger.</a:t>
            </a:r>
          </a:p>
          <a:p>
            <a:pPr lvl="1" eaLnBrk="1" hangingPunct="1">
              <a:lnSpc>
                <a:spcPct val="80000"/>
              </a:lnSpc>
            </a:pPr>
            <a:endParaRPr lang="nl-NL" altLang="nl-NL" sz="26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el 1">
            <a:extLst>
              <a:ext uri="{FF2B5EF4-FFF2-40B4-BE49-F238E27FC236}">
                <a16:creationId xmlns:a16="http://schemas.microsoft.com/office/drawing/2014/main" id="{5B807119-068C-24FC-2ED5-5BBF0FBDA918}"/>
              </a:ext>
            </a:extLst>
          </p:cNvPr>
          <p:cNvSpPr>
            <a:spLocks noGrp="1"/>
          </p:cNvSpPr>
          <p:nvPr>
            <p:ph type="title" idx="4294967295"/>
          </p:nvPr>
        </p:nvSpPr>
        <p:spPr/>
        <p:txBody>
          <a:bodyPr anchor="ctr"/>
          <a:lstStyle/>
          <a:p>
            <a:pPr eaLnBrk="1" hangingPunct="1"/>
            <a:r>
              <a:rPr lang="en-US" altLang="nl-NL"/>
              <a:t>Dementie</a:t>
            </a:r>
            <a:endParaRPr lang="nl-NL" altLang="nl-NL"/>
          </a:p>
        </p:txBody>
      </p:sp>
      <p:sp>
        <p:nvSpPr>
          <p:cNvPr id="35843" name="Tijdelijke aanduiding voor inhoud 2">
            <a:extLst>
              <a:ext uri="{FF2B5EF4-FFF2-40B4-BE49-F238E27FC236}">
                <a16:creationId xmlns:a16="http://schemas.microsoft.com/office/drawing/2014/main" id="{E68D28D8-DA56-9C5E-727B-5DC7B3D8180E}"/>
              </a:ext>
            </a:extLst>
          </p:cNvPr>
          <p:cNvSpPr>
            <a:spLocks noGrp="1"/>
          </p:cNvSpPr>
          <p:nvPr>
            <p:ph idx="4294967295"/>
          </p:nvPr>
        </p:nvSpPr>
        <p:spPr/>
        <p:txBody>
          <a:bodyPr/>
          <a:lstStyle/>
          <a:p>
            <a:pPr eaLnBrk="1" hangingPunct="1">
              <a:buFont typeface="Wingdings" panose="05000000000000000000" pitchFamily="2" charset="2"/>
              <a:buNone/>
            </a:pPr>
            <a:r>
              <a:rPr lang="en-US" altLang="nl-NL"/>
              <a:t>De meest voorkomende vormen van dementie zijn:</a:t>
            </a:r>
          </a:p>
          <a:p>
            <a:pPr lvl="1" eaLnBrk="1" hangingPunct="1">
              <a:buFontTx/>
              <a:buChar char="-"/>
            </a:pPr>
            <a:r>
              <a:rPr lang="en-US" altLang="nl-NL"/>
              <a:t>Alzheimer (40-60%)</a:t>
            </a:r>
          </a:p>
          <a:p>
            <a:pPr lvl="1" eaLnBrk="1" hangingPunct="1">
              <a:buFontTx/>
              <a:buChar char="-"/>
            </a:pPr>
            <a:r>
              <a:rPr lang="en-US" altLang="nl-NL"/>
              <a:t>Vasculaire dementie (10-15 %)</a:t>
            </a:r>
          </a:p>
          <a:p>
            <a:pPr eaLnBrk="1" hangingPunct="1">
              <a:buFont typeface="Wingdings" panose="05000000000000000000" pitchFamily="2" charset="2"/>
              <a:buNone/>
            </a:pPr>
            <a:r>
              <a:rPr lang="en-US" altLang="nl-NL"/>
              <a:t>Overige vormen:</a:t>
            </a:r>
            <a:endParaRPr lang="nl-NL" altLang="nl-NL"/>
          </a:p>
          <a:p>
            <a:pPr lvl="1" eaLnBrk="1" hangingPunct="1"/>
            <a:r>
              <a:rPr lang="en-US" altLang="nl-NL"/>
              <a:t>Parkinson dementie (Lewy Body)</a:t>
            </a:r>
          </a:p>
          <a:p>
            <a:pPr lvl="1" eaLnBrk="1" hangingPunct="1"/>
            <a:r>
              <a:rPr lang="en-US" altLang="nl-NL"/>
              <a:t>Frontotemporale dementie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el 1">
            <a:extLst>
              <a:ext uri="{FF2B5EF4-FFF2-40B4-BE49-F238E27FC236}">
                <a16:creationId xmlns:a16="http://schemas.microsoft.com/office/drawing/2014/main" id="{F7A6BB45-EE56-723B-FAA9-DE4E69D6DE64}"/>
              </a:ext>
            </a:extLst>
          </p:cNvPr>
          <p:cNvSpPr>
            <a:spLocks noGrp="1"/>
          </p:cNvSpPr>
          <p:nvPr>
            <p:ph type="title" idx="4294967295"/>
          </p:nvPr>
        </p:nvSpPr>
        <p:spPr>
          <a:xfrm>
            <a:off x="323850" y="1844675"/>
            <a:ext cx="8229600" cy="1431925"/>
          </a:xfrm>
        </p:spPr>
        <p:txBody>
          <a:bodyPr anchor="ctr"/>
          <a:lstStyle/>
          <a:p>
            <a:pPr eaLnBrk="1" hangingPunct="1"/>
            <a:r>
              <a:rPr lang="en-US" altLang="nl-NL"/>
              <a:t>Symptomen en klachten en hoe je er mee omgaat:</a:t>
            </a:r>
            <a:endParaRPr lang="nl-NL" altLang="nl-NL"/>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el 1">
            <a:extLst>
              <a:ext uri="{FF2B5EF4-FFF2-40B4-BE49-F238E27FC236}">
                <a16:creationId xmlns:a16="http://schemas.microsoft.com/office/drawing/2014/main" id="{43E16984-A889-3EF2-9F29-08DA0BF61DAF}"/>
              </a:ext>
            </a:extLst>
          </p:cNvPr>
          <p:cNvSpPr>
            <a:spLocks noGrp="1"/>
          </p:cNvSpPr>
          <p:nvPr>
            <p:ph type="title" idx="4294967295"/>
          </p:nvPr>
        </p:nvSpPr>
        <p:spPr/>
        <p:txBody>
          <a:bodyPr anchor="ctr"/>
          <a:lstStyle/>
          <a:p>
            <a:pPr eaLnBrk="1" hangingPunct="1"/>
            <a:r>
              <a:rPr lang="en-US" altLang="nl-NL"/>
              <a:t>Klachten 1: geheugen</a:t>
            </a:r>
            <a:endParaRPr lang="nl-NL" altLang="nl-NL"/>
          </a:p>
        </p:txBody>
      </p:sp>
      <p:sp>
        <p:nvSpPr>
          <p:cNvPr id="37891" name="Tijdelijke aanduiding voor inhoud 2">
            <a:extLst>
              <a:ext uri="{FF2B5EF4-FFF2-40B4-BE49-F238E27FC236}">
                <a16:creationId xmlns:a16="http://schemas.microsoft.com/office/drawing/2014/main" id="{44B32B66-AAD7-26B9-62D9-4B7228707ABD}"/>
              </a:ext>
            </a:extLst>
          </p:cNvPr>
          <p:cNvSpPr>
            <a:spLocks noGrp="1"/>
          </p:cNvSpPr>
          <p:nvPr>
            <p:ph idx="4294967295"/>
          </p:nvPr>
        </p:nvSpPr>
        <p:spPr/>
        <p:txBody>
          <a:bodyPr/>
          <a:lstStyle/>
          <a:p>
            <a:pPr eaLnBrk="1" hangingPunct="1"/>
            <a:r>
              <a:rPr lang="en-US" altLang="nl-NL"/>
              <a:t>Bijna alle mensen met dementie hebben problemen met hun geheugen. </a:t>
            </a:r>
          </a:p>
          <a:p>
            <a:pPr lvl="1" eaLnBrk="1" hangingPunct="1"/>
            <a:r>
              <a:rPr lang="en-US" altLang="nl-NL"/>
              <a:t>Dit merk je aan: dezelfde vragen stellen, verhalen herhalen, antwoorden verzinnen bij niet-weten, spullen kwijtraken etc.</a:t>
            </a:r>
          </a:p>
          <a:p>
            <a:pPr lvl="1" eaLnBrk="1" hangingPunct="1">
              <a:buFont typeface="Wingdings" panose="05000000000000000000" pitchFamily="2" charset="2"/>
              <a:buNone/>
            </a:pPr>
            <a:endParaRPr lang="en-US" altLang="nl-NL"/>
          </a:p>
          <a:p>
            <a:pPr eaLnBrk="1" hangingPunct="1"/>
            <a:endParaRPr lang="en-US" altLang="nl-NL"/>
          </a:p>
        </p:txBody>
      </p:sp>
      <p:pic>
        <p:nvPicPr>
          <p:cNvPr id="37892" name="Picture 2" descr="http://www.kanaalstreek.nu/multimedia/kanaalstreek/dynamic/00154/B82392162Z_1_201102_154869k.jpg">
            <a:extLst>
              <a:ext uri="{FF2B5EF4-FFF2-40B4-BE49-F238E27FC236}">
                <a16:creationId xmlns:a16="http://schemas.microsoft.com/office/drawing/2014/main" id="{61317B1A-B248-F2B7-B688-1461AF55F7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5925" y="5013325"/>
            <a:ext cx="2378075" cy="184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35BBB222-B807-1DFF-C3C7-0AB8B849A8C2}"/>
              </a:ext>
            </a:extLst>
          </p:cNvPr>
          <p:cNvSpPr>
            <a:spLocks noGrp="1" noChangeArrowheads="1"/>
          </p:cNvSpPr>
          <p:nvPr>
            <p:ph type="title"/>
          </p:nvPr>
        </p:nvSpPr>
        <p:spPr>
          <a:xfrm>
            <a:off x="871538" y="862013"/>
            <a:ext cx="8162925" cy="762000"/>
          </a:xfrm>
        </p:spPr>
        <p:txBody>
          <a:bodyPr/>
          <a:lstStyle/>
          <a:p>
            <a:pPr eaLnBrk="1" hangingPunct="1"/>
            <a:r>
              <a:rPr lang="nl-NL" altLang="nl-NL"/>
              <a:t>Geheugen:</a:t>
            </a:r>
          </a:p>
        </p:txBody>
      </p:sp>
      <p:sp>
        <p:nvSpPr>
          <p:cNvPr id="38915" name="Rectangle 3">
            <a:extLst>
              <a:ext uri="{FF2B5EF4-FFF2-40B4-BE49-F238E27FC236}">
                <a16:creationId xmlns:a16="http://schemas.microsoft.com/office/drawing/2014/main" id="{BC504071-D804-366D-A0C7-76875DF6F3F3}"/>
              </a:ext>
            </a:extLst>
          </p:cNvPr>
          <p:cNvSpPr>
            <a:spLocks noGrp="1" noChangeArrowheads="1"/>
          </p:cNvSpPr>
          <p:nvPr>
            <p:ph type="body" idx="1"/>
          </p:nvPr>
        </p:nvSpPr>
        <p:spPr/>
        <p:txBody>
          <a:bodyPr/>
          <a:lstStyle/>
          <a:p>
            <a:pPr eaLnBrk="1" hangingPunct="1"/>
            <a:r>
              <a:rPr lang="nl-NL" altLang="nl-NL"/>
              <a:t>Opnemen</a:t>
            </a:r>
          </a:p>
          <a:p>
            <a:pPr eaLnBrk="1" hangingPunct="1"/>
            <a:endParaRPr lang="nl-NL" altLang="nl-NL"/>
          </a:p>
          <a:p>
            <a:pPr eaLnBrk="1" hangingPunct="1"/>
            <a:r>
              <a:rPr lang="nl-NL" altLang="nl-NL"/>
              <a:t>Bewaren </a:t>
            </a:r>
          </a:p>
          <a:p>
            <a:pPr eaLnBrk="1" hangingPunct="1"/>
            <a:endParaRPr lang="nl-NL" altLang="nl-NL"/>
          </a:p>
          <a:p>
            <a:pPr eaLnBrk="1" hangingPunct="1"/>
            <a:r>
              <a:rPr lang="nl-NL" altLang="nl-NL"/>
              <a:t>Opdiepen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A540CD0C-9116-1B32-2CC4-D8C8F4A6FF91}"/>
              </a:ext>
            </a:extLst>
          </p:cNvPr>
          <p:cNvSpPr>
            <a:spLocks noGrp="1" noChangeArrowheads="1"/>
          </p:cNvSpPr>
          <p:nvPr>
            <p:ph type="title" idx="4294967295"/>
          </p:nvPr>
        </p:nvSpPr>
        <p:spPr>
          <a:xfrm>
            <a:off x="685800" y="228600"/>
            <a:ext cx="8229600" cy="1311275"/>
          </a:xfrm>
        </p:spPr>
        <p:txBody>
          <a:bodyPr/>
          <a:lstStyle/>
          <a:p>
            <a:pPr eaLnBrk="1" hangingPunct="1"/>
            <a:r>
              <a:rPr lang="nl-NL" altLang="nl-NL" sz="4000"/>
              <a:t>Wanneer slaan we informatie op?</a:t>
            </a:r>
          </a:p>
        </p:txBody>
      </p:sp>
      <p:sp>
        <p:nvSpPr>
          <p:cNvPr id="39939" name="Rectangle 3">
            <a:extLst>
              <a:ext uri="{FF2B5EF4-FFF2-40B4-BE49-F238E27FC236}">
                <a16:creationId xmlns:a16="http://schemas.microsoft.com/office/drawing/2014/main" id="{C6A3386B-FE9C-FA5E-8D13-A20768820E91}"/>
              </a:ext>
            </a:extLst>
          </p:cNvPr>
          <p:cNvSpPr>
            <a:spLocks noGrp="1" noChangeArrowheads="1"/>
          </p:cNvSpPr>
          <p:nvPr>
            <p:ph type="body" idx="4294967295"/>
          </p:nvPr>
        </p:nvSpPr>
        <p:spPr>
          <a:xfrm>
            <a:off x="685800" y="1905000"/>
            <a:ext cx="8229600" cy="4525963"/>
          </a:xfrm>
        </p:spPr>
        <p:txBody>
          <a:bodyPr/>
          <a:lstStyle/>
          <a:p>
            <a:pPr eaLnBrk="1" hangingPunct="1">
              <a:lnSpc>
                <a:spcPct val="80000"/>
              </a:lnSpc>
            </a:pPr>
            <a:r>
              <a:rPr lang="nl-NL" altLang="nl-NL" sz="2800"/>
              <a:t>Als het veel indruk op ons maakt/ emoties oproept</a:t>
            </a:r>
          </a:p>
          <a:p>
            <a:pPr eaLnBrk="1" hangingPunct="1">
              <a:lnSpc>
                <a:spcPct val="80000"/>
              </a:lnSpc>
            </a:pPr>
            <a:endParaRPr lang="nl-NL" altLang="nl-NL" sz="2800"/>
          </a:p>
          <a:p>
            <a:pPr eaLnBrk="1" hangingPunct="1">
              <a:lnSpc>
                <a:spcPct val="80000"/>
              </a:lnSpc>
            </a:pPr>
            <a:endParaRPr lang="nl-NL" altLang="nl-NL" sz="2800"/>
          </a:p>
          <a:p>
            <a:pPr eaLnBrk="1" hangingPunct="1">
              <a:lnSpc>
                <a:spcPct val="80000"/>
              </a:lnSpc>
            </a:pPr>
            <a:r>
              <a:rPr lang="nl-NL" altLang="nl-NL" sz="2800"/>
              <a:t>Als we het herhalen</a:t>
            </a:r>
          </a:p>
          <a:p>
            <a:pPr eaLnBrk="1" hangingPunct="1">
              <a:lnSpc>
                <a:spcPct val="80000"/>
              </a:lnSpc>
            </a:pPr>
            <a:endParaRPr lang="nl-NL" altLang="nl-NL" sz="2800"/>
          </a:p>
          <a:p>
            <a:pPr eaLnBrk="1" hangingPunct="1">
              <a:lnSpc>
                <a:spcPct val="80000"/>
              </a:lnSpc>
            </a:pPr>
            <a:endParaRPr lang="nl-NL" altLang="nl-NL" sz="2800"/>
          </a:p>
          <a:p>
            <a:pPr eaLnBrk="1" hangingPunct="1">
              <a:lnSpc>
                <a:spcPct val="80000"/>
              </a:lnSpc>
            </a:pPr>
            <a:r>
              <a:rPr lang="nl-NL" altLang="nl-NL" sz="2800"/>
              <a:t>Als we het ordenen en relateren aan eerder opgeslagen informatie</a:t>
            </a:r>
          </a:p>
          <a:p>
            <a:pPr eaLnBrk="1" hangingPunct="1">
              <a:lnSpc>
                <a:spcPct val="80000"/>
              </a:lnSpc>
              <a:buFont typeface="Wingdings" panose="05000000000000000000" pitchFamily="2" charset="2"/>
              <a:buNone/>
            </a:pPr>
            <a:br>
              <a:rPr lang="nl-NL" altLang="nl-NL" sz="2800"/>
            </a:br>
            <a:endParaRPr lang="nl-NL" altLang="nl-NL" sz="28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5471F4D9-A084-AA82-5166-C4584BD63293}"/>
              </a:ext>
            </a:extLst>
          </p:cNvPr>
          <p:cNvSpPr>
            <a:spLocks noGrp="1" noChangeArrowheads="1"/>
          </p:cNvSpPr>
          <p:nvPr>
            <p:ph type="title"/>
          </p:nvPr>
        </p:nvSpPr>
        <p:spPr/>
        <p:txBody>
          <a:bodyPr/>
          <a:lstStyle/>
          <a:p>
            <a:pPr eaLnBrk="1" hangingPunct="1"/>
            <a:r>
              <a:rPr lang="nl-NL" altLang="nl-NL"/>
              <a:t>Ook van belang bij onthouden:</a:t>
            </a:r>
          </a:p>
        </p:txBody>
      </p:sp>
      <p:sp>
        <p:nvSpPr>
          <p:cNvPr id="40963" name="Rectangle 3">
            <a:extLst>
              <a:ext uri="{FF2B5EF4-FFF2-40B4-BE49-F238E27FC236}">
                <a16:creationId xmlns:a16="http://schemas.microsoft.com/office/drawing/2014/main" id="{636FD90E-873D-347A-101B-006A1B0311AA}"/>
              </a:ext>
            </a:extLst>
          </p:cNvPr>
          <p:cNvSpPr>
            <a:spLocks noGrp="1" noChangeArrowheads="1"/>
          </p:cNvSpPr>
          <p:nvPr>
            <p:ph type="body" idx="1"/>
          </p:nvPr>
        </p:nvSpPr>
        <p:spPr/>
        <p:txBody>
          <a:bodyPr/>
          <a:lstStyle/>
          <a:p>
            <a:pPr lvl="1" eaLnBrk="1" hangingPunct="1">
              <a:lnSpc>
                <a:spcPct val="80000"/>
              </a:lnSpc>
            </a:pPr>
            <a:r>
              <a:rPr lang="nl-NL" altLang="nl-NL" sz="3200"/>
              <a:t>opleiding en ervaring</a:t>
            </a:r>
          </a:p>
          <a:p>
            <a:pPr lvl="1" eaLnBrk="1" hangingPunct="1">
              <a:lnSpc>
                <a:spcPct val="80000"/>
              </a:lnSpc>
            </a:pPr>
            <a:endParaRPr lang="nl-NL" altLang="nl-NL" sz="3200"/>
          </a:p>
          <a:p>
            <a:pPr lvl="1" eaLnBrk="1" hangingPunct="1">
              <a:lnSpc>
                <a:spcPct val="80000"/>
              </a:lnSpc>
            </a:pPr>
            <a:r>
              <a:rPr lang="nl-NL" altLang="nl-NL" sz="3200"/>
              <a:t>aandacht en belangstelling</a:t>
            </a:r>
          </a:p>
          <a:p>
            <a:pPr lvl="1" eaLnBrk="1" hangingPunct="1">
              <a:lnSpc>
                <a:spcPct val="80000"/>
              </a:lnSpc>
            </a:pPr>
            <a:endParaRPr lang="nl-NL" altLang="nl-NL" sz="3200"/>
          </a:p>
          <a:p>
            <a:pPr lvl="1" eaLnBrk="1" hangingPunct="1">
              <a:lnSpc>
                <a:spcPct val="80000"/>
              </a:lnSpc>
            </a:pPr>
            <a:r>
              <a:rPr lang="nl-NL" altLang="nl-NL" sz="3200"/>
              <a:t>zelfvertrouwen</a:t>
            </a:r>
          </a:p>
          <a:p>
            <a:pPr eaLnBrk="1" hangingPunct="1"/>
            <a:endParaRPr lang="nl-NL" altLang="nl-NL"/>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88E96097-53DA-42DF-C321-D7ADF119EF83}"/>
              </a:ext>
            </a:extLst>
          </p:cNvPr>
          <p:cNvSpPr>
            <a:spLocks noGrp="1" noChangeArrowheads="1"/>
          </p:cNvSpPr>
          <p:nvPr>
            <p:ph type="title"/>
          </p:nvPr>
        </p:nvSpPr>
        <p:spPr>
          <a:xfrm>
            <a:off x="871538" y="312738"/>
            <a:ext cx="8162925" cy="1311275"/>
          </a:xfrm>
        </p:spPr>
        <p:txBody>
          <a:bodyPr/>
          <a:lstStyle/>
          <a:p>
            <a:pPr eaLnBrk="1" hangingPunct="1"/>
            <a:r>
              <a:rPr lang="nl-NL" altLang="nl-NL" sz="4000"/>
              <a:t>Wanneer slaan we niet goed op?</a:t>
            </a:r>
          </a:p>
        </p:txBody>
      </p:sp>
      <p:sp>
        <p:nvSpPr>
          <p:cNvPr id="41987" name="Rectangle 3">
            <a:extLst>
              <a:ext uri="{FF2B5EF4-FFF2-40B4-BE49-F238E27FC236}">
                <a16:creationId xmlns:a16="http://schemas.microsoft.com/office/drawing/2014/main" id="{E96EBE15-3761-6E06-D0B4-B94E7FFD2536}"/>
              </a:ext>
            </a:extLst>
          </p:cNvPr>
          <p:cNvSpPr>
            <a:spLocks noGrp="1" noChangeArrowheads="1"/>
          </p:cNvSpPr>
          <p:nvPr>
            <p:ph type="body" idx="1"/>
          </p:nvPr>
        </p:nvSpPr>
        <p:spPr/>
        <p:txBody>
          <a:bodyPr/>
          <a:lstStyle/>
          <a:p>
            <a:pPr eaLnBrk="1" hangingPunct="1">
              <a:lnSpc>
                <a:spcPct val="80000"/>
              </a:lnSpc>
            </a:pPr>
            <a:r>
              <a:rPr lang="nl-NL" altLang="nl-NL"/>
              <a:t>achteruitgang van het gezichtsvermogen of het gehoor</a:t>
            </a:r>
          </a:p>
          <a:p>
            <a:pPr eaLnBrk="1" hangingPunct="1">
              <a:lnSpc>
                <a:spcPct val="80000"/>
              </a:lnSpc>
            </a:pPr>
            <a:r>
              <a:rPr lang="nl-NL" altLang="nl-NL"/>
              <a:t>ziekte</a:t>
            </a:r>
          </a:p>
          <a:p>
            <a:pPr eaLnBrk="1" hangingPunct="1">
              <a:lnSpc>
                <a:spcPct val="80000"/>
              </a:lnSpc>
            </a:pPr>
            <a:r>
              <a:rPr lang="nl-NL" altLang="nl-NL"/>
              <a:t>medicijnen</a:t>
            </a:r>
          </a:p>
          <a:p>
            <a:pPr eaLnBrk="1" hangingPunct="1">
              <a:lnSpc>
                <a:spcPct val="80000"/>
              </a:lnSpc>
            </a:pPr>
            <a:r>
              <a:rPr lang="nl-NL" altLang="nl-NL"/>
              <a:t>alcohol</a:t>
            </a:r>
          </a:p>
          <a:p>
            <a:pPr eaLnBrk="1" hangingPunct="1">
              <a:lnSpc>
                <a:spcPct val="80000"/>
              </a:lnSpc>
            </a:pPr>
            <a:r>
              <a:rPr lang="nl-NL" altLang="nl-NL"/>
              <a:t>beroerte</a:t>
            </a:r>
          </a:p>
          <a:p>
            <a:pPr eaLnBrk="1" hangingPunct="1">
              <a:lnSpc>
                <a:spcPct val="80000"/>
              </a:lnSpc>
            </a:pPr>
            <a:r>
              <a:rPr lang="nl-NL" altLang="nl-NL"/>
              <a:t>psychische problemen</a:t>
            </a:r>
          </a:p>
          <a:p>
            <a:pPr eaLnBrk="1" hangingPunct="1">
              <a:lnSpc>
                <a:spcPct val="80000"/>
              </a:lnSpc>
            </a:pPr>
            <a:r>
              <a:rPr lang="nl-NL" altLang="nl-NL"/>
              <a:t>depressie, spanning of angst</a:t>
            </a:r>
            <a:br>
              <a:rPr lang="nl-NL" altLang="nl-NL"/>
            </a:br>
            <a:endParaRPr lang="nl-NL" altLang="nl-NL"/>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F89F49C-2CB2-ACF1-B6D5-CC4E82B361F4}"/>
              </a:ext>
            </a:extLst>
          </p:cNvPr>
          <p:cNvSpPr>
            <a:spLocks noGrp="1" noChangeArrowheads="1"/>
          </p:cNvSpPr>
          <p:nvPr>
            <p:ph type="title"/>
          </p:nvPr>
        </p:nvSpPr>
        <p:spPr>
          <a:xfrm>
            <a:off x="871538" y="862013"/>
            <a:ext cx="8162925" cy="762000"/>
          </a:xfrm>
        </p:spPr>
        <p:txBody>
          <a:bodyPr/>
          <a:lstStyle/>
          <a:p>
            <a:pPr eaLnBrk="1" hangingPunct="1"/>
            <a:r>
              <a:rPr lang="nl-NL" altLang="nl-NL"/>
              <a:t>Aangeboren handicap</a:t>
            </a:r>
          </a:p>
        </p:txBody>
      </p:sp>
      <p:sp>
        <p:nvSpPr>
          <p:cNvPr id="6147" name="Rectangle 3">
            <a:extLst>
              <a:ext uri="{FF2B5EF4-FFF2-40B4-BE49-F238E27FC236}">
                <a16:creationId xmlns:a16="http://schemas.microsoft.com/office/drawing/2014/main" id="{53B5BA85-8549-E1F1-4EE3-F3CDEB222510}"/>
              </a:ext>
            </a:extLst>
          </p:cNvPr>
          <p:cNvSpPr>
            <a:spLocks noGrp="1" noChangeArrowheads="1"/>
          </p:cNvSpPr>
          <p:nvPr>
            <p:ph type="body" idx="1"/>
          </p:nvPr>
        </p:nvSpPr>
        <p:spPr>
          <a:xfrm>
            <a:off x="468313" y="1557338"/>
            <a:ext cx="8229600" cy="4495800"/>
          </a:xfrm>
        </p:spPr>
        <p:txBody>
          <a:bodyPr/>
          <a:lstStyle/>
          <a:p>
            <a:pPr eaLnBrk="1" hangingPunct="1">
              <a:lnSpc>
                <a:spcPct val="90000"/>
              </a:lnSpc>
              <a:buFont typeface="Wingdings" panose="05000000000000000000" pitchFamily="2" charset="2"/>
              <a:buNone/>
            </a:pPr>
            <a:endParaRPr lang="nl-NL" altLang="nl-NL" sz="2000"/>
          </a:p>
          <a:p>
            <a:pPr eaLnBrk="1" hangingPunct="1">
              <a:lnSpc>
                <a:spcPct val="90000"/>
              </a:lnSpc>
              <a:buFont typeface="Wingdings" panose="05000000000000000000" pitchFamily="2" charset="2"/>
              <a:buNone/>
            </a:pPr>
            <a:r>
              <a:rPr lang="nl-NL" altLang="nl-NL" sz="2000"/>
              <a:t>Ontstaan voor, tijdens, of vlak na de geboorte</a:t>
            </a:r>
          </a:p>
          <a:p>
            <a:pPr eaLnBrk="1" hangingPunct="1">
              <a:lnSpc>
                <a:spcPct val="90000"/>
              </a:lnSpc>
            </a:pPr>
            <a:endParaRPr lang="nl-NL" altLang="nl-NL" sz="2000"/>
          </a:p>
          <a:p>
            <a:pPr eaLnBrk="1" hangingPunct="1">
              <a:lnSpc>
                <a:spcPct val="90000"/>
              </a:lnSpc>
              <a:buFont typeface="Wingdings" panose="05000000000000000000" pitchFamily="2" charset="2"/>
              <a:buNone/>
            </a:pPr>
            <a:r>
              <a:rPr lang="nl-NL" altLang="nl-NL" sz="2400" b="1"/>
              <a:t>MOGELIJKE OORZAKEN:</a:t>
            </a:r>
          </a:p>
          <a:p>
            <a:pPr eaLnBrk="1" hangingPunct="1">
              <a:lnSpc>
                <a:spcPct val="90000"/>
              </a:lnSpc>
            </a:pPr>
            <a:r>
              <a:rPr lang="nl-NL" altLang="nl-NL" sz="2400"/>
              <a:t>chromosoomafwijkingen,</a:t>
            </a:r>
          </a:p>
          <a:p>
            <a:pPr eaLnBrk="1" hangingPunct="1">
              <a:lnSpc>
                <a:spcPct val="90000"/>
              </a:lnSpc>
            </a:pPr>
            <a:r>
              <a:rPr lang="nl-NL" altLang="nl-NL" sz="2400"/>
              <a:t>Bepaalde stofwisselingsstoornissen</a:t>
            </a:r>
          </a:p>
          <a:p>
            <a:pPr eaLnBrk="1" hangingPunct="1">
              <a:lnSpc>
                <a:spcPct val="90000"/>
              </a:lnSpc>
            </a:pPr>
            <a:r>
              <a:rPr lang="nl-NL" altLang="nl-NL" sz="2400"/>
              <a:t>Medicijnen of ziekte tijdens de zwangerschap</a:t>
            </a:r>
          </a:p>
          <a:p>
            <a:pPr eaLnBrk="1" hangingPunct="1">
              <a:lnSpc>
                <a:spcPct val="90000"/>
              </a:lnSpc>
            </a:pPr>
            <a:r>
              <a:rPr lang="nl-NL" altLang="nl-NL" sz="2400"/>
              <a:t>Zuurstofgebrek tijdens geboorte, </a:t>
            </a:r>
          </a:p>
          <a:p>
            <a:pPr eaLnBrk="1" hangingPunct="1">
              <a:lnSpc>
                <a:spcPct val="90000"/>
              </a:lnSpc>
            </a:pPr>
            <a:r>
              <a:rPr lang="nl-NL" altLang="nl-NL" sz="2400"/>
              <a:t>Een hersenbloeding of direct ontstane geelzucht na geboorte,</a:t>
            </a:r>
          </a:p>
          <a:p>
            <a:pPr eaLnBrk="1" hangingPunct="1">
              <a:lnSpc>
                <a:spcPct val="90000"/>
              </a:lnSpc>
            </a:pPr>
            <a:r>
              <a:rPr lang="nl-NL" altLang="nl-NL" sz="2400"/>
              <a:t>Hersen(vlies)ontsteking in het 1</a:t>
            </a:r>
            <a:r>
              <a:rPr lang="nl-NL" altLang="nl-NL" sz="2400" baseline="30000"/>
              <a:t>e</a:t>
            </a:r>
            <a:r>
              <a:rPr lang="nl-NL" altLang="nl-NL" sz="2400"/>
              <a:t> levensjaar</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el 1">
            <a:extLst>
              <a:ext uri="{FF2B5EF4-FFF2-40B4-BE49-F238E27FC236}">
                <a16:creationId xmlns:a16="http://schemas.microsoft.com/office/drawing/2014/main" id="{E5252FAF-712C-FEE6-E818-B2F92F5459F4}"/>
              </a:ext>
            </a:extLst>
          </p:cNvPr>
          <p:cNvSpPr>
            <a:spLocks noGrp="1"/>
          </p:cNvSpPr>
          <p:nvPr>
            <p:ph type="title" idx="4294967295"/>
          </p:nvPr>
        </p:nvSpPr>
        <p:spPr/>
        <p:txBody>
          <a:bodyPr anchor="ctr"/>
          <a:lstStyle/>
          <a:p>
            <a:pPr eaLnBrk="1" hangingPunct="1"/>
            <a:r>
              <a:rPr lang="en-US" altLang="nl-NL"/>
              <a:t>Klachten 2: woorden vinden</a:t>
            </a:r>
            <a:endParaRPr lang="nl-NL" altLang="nl-NL"/>
          </a:p>
        </p:txBody>
      </p:sp>
      <p:sp>
        <p:nvSpPr>
          <p:cNvPr id="43011" name="Tijdelijke aanduiding voor inhoud 2">
            <a:extLst>
              <a:ext uri="{FF2B5EF4-FFF2-40B4-BE49-F238E27FC236}">
                <a16:creationId xmlns:a16="http://schemas.microsoft.com/office/drawing/2014/main" id="{8AD7B42B-85EE-D112-0BFC-B1C167B92915}"/>
              </a:ext>
            </a:extLst>
          </p:cNvPr>
          <p:cNvSpPr>
            <a:spLocks noGrp="1"/>
          </p:cNvSpPr>
          <p:nvPr>
            <p:ph idx="4294967295"/>
          </p:nvPr>
        </p:nvSpPr>
        <p:spPr/>
        <p:txBody>
          <a:bodyPr/>
          <a:lstStyle/>
          <a:p>
            <a:pPr eaLnBrk="1" hangingPunct="1"/>
            <a:r>
              <a:rPr lang="en-US" altLang="nl-NL"/>
              <a:t>Bij veel mensen met dementie wordt het steeds moeilijker om op de juiste woorden te komen.</a:t>
            </a:r>
          </a:p>
          <a:p>
            <a:pPr eaLnBrk="1" hangingPunct="1">
              <a:buFont typeface="Wingdings" panose="05000000000000000000" pitchFamily="2" charset="2"/>
              <a:buNone/>
            </a:pPr>
            <a:r>
              <a:rPr lang="en-US" altLang="nl-NL"/>
              <a:t>Omgang:</a:t>
            </a:r>
          </a:p>
          <a:p>
            <a:pPr eaLnBrk="1" hangingPunct="1"/>
            <a:r>
              <a:rPr lang="en-US" altLang="nl-NL"/>
              <a:t>laten merken dat je geen haast hebt. </a:t>
            </a:r>
          </a:p>
          <a:p>
            <a:pPr eaLnBrk="1" hangingPunct="1"/>
            <a:r>
              <a:rPr lang="en-US" altLang="nl-NL"/>
              <a:t>Herhalen, en vragen of je het goed hebt begrepen.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el 1">
            <a:extLst>
              <a:ext uri="{FF2B5EF4-FFF2-40B4-BE49-F238E27FC236}">
                <a16:creationId xmlns:a16="http://schemas.microsoft.com/office/drawing/2014/main" id="{30098341-C249-F863-CDD1-400F59C4C6D4}"/>
              </a:ext>
            </a:extLst>
          </p:cNvPr>
          <p:cNvSpPr>
            <a:spLocks noGrp="1"/>
          </p:cNvSpPr>
          <p:nvPr>
            <p:ph type="title" idx="4294967295"/>
          </p:nvPr>
        </p:nvSpPr>
        <p:spPr/>
        <p:txBody>
          <a:bodyPr anchor="ctr"/>
          <a:lstStyle/>
          <a:p>
            <a:pPr eaLnBrk="1" hangingPunct="1"/>
            <a:r>
              <a:rPr lang="en-US" altLang="nl-NL" sz="4000"/>
              <a:t>Klachten 3: omgaan met verandering</a:t>
            </a:r>
            <a:endParaRPr lang="nl-NL" altLang="nl-NL" sz="4000"/>
          </a:p>
        </p:txBody>
      </p:sp>
      <p:sp>
        <p:nvSpPr>
          <p:cNvPr id="44035" name="Tijdelijke aanduiding voor inhoud 2">
            <a:extLst>
              <a:ext uri="{FF2B5EF4-FFF2-40B4-BE49-F238E27FC236}">
                <a16:creationId xmlns:a16="http://schemas.microsoft.com/office/drawing/2014/main" id="{9280876F-0BC0-77F5-59D3-BD99A0158500}"/>
              </a:ext>
            </a:extLst>
          </p:cNvPr>
          <p:cNvSpPr>
            <a:spLocks noGrp="1"/>
          </p:cNvSpPr>
          <p:nvPr>
            <p:ph idx="4294967295"/>
          </p:nvPr>
        </p:nvSpPr>
        <p:spPr/>
        <p:txBody>
          <a:bodyPr/>
          <a:lstStyle/>
          <a:p>
            <a:pPr eaLnBrk="1" hangingPunct="1"/>
            <a:r>
              <a:rPr lang="en-US" altLang="nl-NL"/>
              <a:t>Vaak hebben mensen met dementie moeite met veranderingen, met een nieuwe omgeving, een nieuw gezicht.</a:t>
            </a:r>
          </a:p>
          <a:p>
            <a:pPr eaLnBrk="1" hangingPunct="1"/>
            <a:endParaRPr lang="en-US" altLang="nl-NL"/>
          </a:p>
          <a:p>
            <a:pPr eaLnBrk="1" hangingPunct="1"/>
            <a:r>
              <a:rPr lang="en-US" altLang="nl-NL"/>
              <a:t>Als u een ‘nieuw gezicht’ bent voor de bewoner of een vereniging is nieuw: rustig laten wennen. </a:t>
            </a:r>
            <a:endParaRPr lang="nl-NL" altLang="nl-NL"/>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el 1">
            <a:extLst>
              <a:ext uri="{FF2B5EF4-FFF2-40B4-BE49-F238E27FC236}">
                <a16:creationId xmlns:a16="http://schemas.microsoft.com/office/drawing/2014/main" id="{7EC886E5-4452-4215-1621-B313CA3D70BB}"/>
              </a:ext>
            </a:extLst>
          </p:cNvPr>
          <p:cNvSpPr>
            <a:spLocks noGrp="1"/>
          </p:cNvSpPr>
          <p:nvPr>
            <p:ph type="title" idx="4294967295"/>
          </p:nvPr>
        </p:nvSpPr>
        <p:spPr/>
        <p:txBody>
          <a:bodyPr anchor="ctr"/>
          <a:lstStyle/>
          <a:p>
            <a:pPr eaLnBrk="1" hangingPunct="1"/>
            <a:r>
              <a:rPr lang="en-US" altLang="nl-NL" sz="4000"/>
              <a:t>Klachten 4: emoties onder controle houden</a:t>
            </a:r>
            <a:endParaRPr lang="nl-NL" altLang="nl-NL" sz="4000"/>
          </a:p>
        </p:txBody>
      </p:sp>
      <p:sp>
        <p:nvSpPr>
          <p:cNvPr id="45059" name="Tijdelijke aanduiding voor inhoud 2">
            <a:extLst>
              <a:ext uri="{FF2B5EF4-FFF2-40B4-BE49-F238E27FC236}">
                <a16:creationId xmlns:a16="http://schemas.microsoft.com/office/drawing/2014/main" id="{E536336E-ACB3-0647-0250-7CB3E7E94423}"/>
              </a:ext>
            </a:extLst>
          </p:cNvPr>
          <p:cNvSpPr>
            <a:spLocks noGrp="1"/>
          </p:cNvSpPr>
          <p:nvPr>
            <p:ph idx="4294967295"/>
          </p:nvPr>
        </p:nvSpPr>
        <p:spPr/>
        <p:txBody>
          <a:bodyPr/>
          <a:lstStyle/>
          <a:p>
            <a:pPr eaLnBrk="1" hangingPunct="1"/>
            <a:r>
              <a:rPr lang="en-US" altLang="nl-NL"/>
              <a:t>Als bij dementie bepaalde hersengebieden aangetast worden wordt het steeds moeilijker om emoties te beheersen.</a:t>
            </a:r>
          </a:p>
          <a:p>
            <a:pPr eaLnBrk="1" hangingPunct="1"/>
            <a:endParaRPr lang="en-US" altLang="nl-NL"/>
          </a:p>
          <a:p>
            <a:pPr eaLnBrk="1" hangingPunct="1"/>
            <a:r>
              <a:rPr lang="en-US" altLang="nl-NL" sz="2400"/>
              <a:t>Voelt u zich niet persoonlijk aangevallen of beledigd als iemand zijn/haar negatieve emoties op u richt. Blijf rustig, neem zo nodig even afstand. Roep iemand van de verzorging.</a:t>
            </a:r>
            <a:endParaRPr lang="nl-NL" altLang="nl-NL" sz="240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el 1">
            <a:extLst>
              <a:ext uri="{FF2B5EF4-FFF2-40B4-BE49-F238E27FC236}">
                <a16:creationId xmlns:a16="http://schemas.microsoft.com/office/drawing/2014/main" id="{1C12122F-062B-3432-78F6-72F4A5D2594B}"/>
              </a:ext>
            </a:extLst>
          </p:cNvPr>
          <p:cNvSpPr>
            <a:spLocks noGrp="1"/>
          </p:cNvSpPr>
          <p:nvPr>
            <p:ph type="title" idx="4294967295"/>
          </p:nvPr>
        </p:nvSpPr>
        <p:spPr/>
        <p:txBody>
          <a:bodyPr anchor="ctr"/>
          <a:lstStyle/>
          <a:p>
            <a:pPr eaLnBrk="1" hangingPunct="1"/>
            <a:r>
              <a:rPr lang="en-US" altLang="nl-NL"/>
              <a:t>Klachten 5: nieuwe dingen leren</a:t>
            </a:r>
            <a:endParaRPr lang="nl-NL" altLang="nl-NL"/>
          </a:p>
        </p:txBody>
      </p:sp>
      <p:sp>
        <p:nvSpPr>
          <p:cNvPr id="46083" name="Tijdelijke aanduiding voor inhoud 2">
            <a:extLst>
              <a:ext uri="{FF2B5EF4-FFF2-40B4-BE49-F238E27FC236}">
                <a16:creationId xmlns:a16="http://schemas.microsoft.com/office/drawing/2014/main" id="{329EEB95-BC59-D0FB-0DF6-9A2780BA0123}"/>
              </a:ext>
            </a:extLst>
          </p:cNvPr>
          <p:cNvSpPr>
            <a:spLocks noGrp="1"/>
          </p:cNvSpPr>
          <p:nvPr>
            <p:ph idx="4294967295"/>
          </p:nvPr>
        </p:nvSpPr>
        <p:spPr/>
        <p:txBody>
          <a:bodyPr/>
          <a:lstStyle/>
          <a:p>
            <a:pPr eaLnBrk="1" hangingPunct="1"/>
            <a:r>
              <a:rPr lang="en-US" altLang="nl-NL"/>
              <a:t>Dit heeft natuurlijk met het geheugen te maken: dingen van vroeger onthouden wordt al lastiger, maar níeuwe dingen onthouden is al snel te moeilijk voor iemand met dementie.</a:t>
            </a:r>
          </a:p>
          <a:p>
            <a:pPr eaLnBrk="1" hangingPunct="1"/>
            <a:endParaRPr lang="en-US" altLang="nl-NL"/>
          </a:p>
          <a:p>
            <a:pPr eaLnBrk="1" hangingPunct="1"/>
            <a:endParaRPr lang="nl-NL" altLang="nl-NL"/>
          </a:p>
        </p:txBody>
      </p:sp>
      <p:pic>
        <p:nvPicPr>
          <p:cNvPr id="46084" name="Picture 2" descr="http://www.erasonline.nl/Logje/oma_rollator.gif">
            <a:extLst>
              <a:ext uri="{FF2B5EF4-FFF2-40B4-BE49-F238E27FC236}">
                <a16:creationId xmlns:a16="http://schemas.microsoft.com/office/drawing/2014/main" id="{AC0D02EA-C05C-00BF-ED09-C3B7D34361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92950" y="4941888"/>
            <a:ext cx="1546225" cy="151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el 1">
            <a:extLst>
              <a:ext uri="{FF2B5EF4-FFF2-40B4-BE49-F238E27FC236}">
                <a16:creationId xmlns:a16="http://schemas.microsoft.com/office/drawing/2014/main" id="{60CC16DA-0E38-91E6-915F-A891335A64F8}"/>
              </a:ext>
            </a:extLst>
          </p:cNvPr>
          <p:cNvSpPr>
            <a:spLocks noGrp="1"/>
          </p:cNvSpPr>
          <p:nvPr>
            <p:ph type="title" idx="4294967295"/>
          </p:nvPr>
        </p:nvSpPr>
        <p:spPr/>
        <p:txBody>
          <a:bodyPr anchor="ctr"/>
          <a:lstStyle/>
          <a:p>
            <a:pPr eaLnBrk="1" hangingPunct="1"/>
            <a:r>
              <a:rPr lang="en-US" altLang="nl-NL" sz="4000"/>
              <a:t>Klachten 6: ‘maar gister lukte het wel!’</a:t>
            </a:r>
            <a:endParaRPr lang="nl-NL" altLang="nl-NL" sz="4000"/>
          </a:p>
        </p:txBody>
      </p:sp>
      <p:sp>
        <p:nvSpPr>
          <p:cNvPr id="47107" name="Tijdelijke aanduiding voor inhoud 2">
            <a:extLst>
              <a:ext uri="{FF2B5EF4-FFF2-40B4-BE49-F238E27FC236}">
                <a16:creationId xmlns:a16="http://schemas.microsoft.com/office/drawing/2014/main" id="{10914D49-E6E8-7DC4-5877-8DA882527AF7}"/>
              </a:ext>
            </a:extLst>
          </p:cNvPr>
          <p:cNvSpPr>
            <a:spLocks noGrp="1"/>
          </p:cNvSpPr>
          <p:nvPr>
            <p:ph idx="4294967295"/>
          </p:nvPr>
        </p:nvSpPr>
        <p:spPr/>
        <p:txBody>
          <a:bodyPr/>
          <a:lstStyle/>
          <a:p>
            <a:pPr eaLnBrk="1" hangingPunct="1"/>
            <a:r>
              <a:rPr lang="en-US" altLang="nl-NL"/>
              <a:t>Bij veel vormen van dementie hoort dat de ene dag beter gaat dan de andere dag. Of zelfs het ene moment beter dan het andere</a:t>
            </a:r>
          </a:p>
          <a:p>
            <a:pPr eaLnBrk="1" hangingPunct="1"/>
            <a:endParaRPr lang="en-US" altLang="nl-NL"/>
          </a:p>
          <a:p>
            <a:pPr eaLnBrk="1" hangingPunct="1"/>
            <a:r>
              <a:rPr lang="nl-NL" altLang="nl-NL"/>
              <a:t>Kijk elke dag hoe het gaat met de bewoner waarmee u contact hebt. Probeer mee te bewegen met zijn/haar mogelijkheden.</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FBB2CFC4-C593-D13B-6A4B-CB88B21808B2}"/>
              </a:ext>
            </a:extLst>
          </p:cNvPr>
          <p:cNvSpPr>
            <a:spLocks noGrp="1" noChangeArrowheads="1"/>
          </p:cNvSpPr>
          <p:nvPr>
            <p:ph type="title"/>
          </p:nvPr>
        </p:nvSpPr>
        <p:spPr>
          <a:xfrm>
            <a:off x="685800" y="1020763"/>
            <a:ext cx="8080375" cy="579437"/>
          </a:xfrm>
        </p:spPr>
        <p:txBody>
          <a:bodyPr/>
          <a:lstStyle/>
          <a:p>
            <a:pPr eaLnBrk="1" hangingPunct="1"/>
            <a:r>
              <a:rPr lang="nl-NL" altLang="nl-NL" sz="3200"/>
              <a:t>Klachten 7: oriëntatie </a:t>
            </a:r>
          </a:p>
        </p:txBody>
      </p:sp>
      <p:sp>
        <p:nvSpPr>
          <p:cNvPr id="48131" name="Rectangle 3">
            <a:extLst>
              <a:ext uri="{FF2B5EF4-FFF2-40B4-BE49-F238E27FC236}">
                <a16:creationId xmlns:a16="http://schemas.microsoft.com/office/drawing/2014/main" id="{DD0AD1E9-B66E-9F4E-1D15-AC05D712EEB4}"/>
              </a:ext>
            </a:extLst>
          </p:cNvPr>
          <p:cNvSpPr>
            <a:spLocks noGrp="1" noChangeArrowheads="1"/>
          </p:cNvSpPr>
          <p:nvPr>
            <p:ph type="body" idx="1"/>
          </p:nvPr>
        </p:nvSpPr>
        <p:spPr>
          <a:xfrm>
            <a:off x="533400" y="1752600"/>
            <a:ext cx="8893175" cy="5616575"/>
          </a:xfrm>
        </p:spPr>
        <p:txBody>
          <a:bodyPr/>
          <a:lstStyle/>
          <a:p>
            <a:pPr eaLnBrk="1" hangingPunct="1">
              <a:lnSpc>
                <a:spcPct val="80000"/>
              </a:lnSpc>
              <a:buFont typeface="Wingdings" panose="05000000000000000000" pitchFamily="2" charset="2"/>
              <a:buNone/>
            </a:pPr>
            <a:r>
              <a:rPr lang="nl-NL" altLang="nl-NL" sz="2400" b="1"/>
              <a:t>DESORIËNTATIE IN TIJD</a:t>
            </a:r>
          </a:p>
          <a:p>
            <a:pPr eaLnBrk="1" hangingPunct="1">
              <a:lnSpc>
                <a:spcPct val="80000"/>
              </a:lnSpc>
            </a:pPr>
            <a:r>
              <a:rPr lang="nl-NL" altLang="nl-NL" sz="2400"/>
              <a:t>Niet weten hoe laat het is </a:t>
            </a:r>
          </a:p>
          <a:p>
            <a:pPr eaLnBrk="1" hangingPunct="1">
              <a:lnSpc>
                <a:spcPct val="80000"/>
              </a:lnSpc>
            </a:pPr>
            <a:r>
              <a:rPr lang="nl-NL" altLang="nl-NL" sz="2400"/>
              <a:t>Vergeten welke dag, welke maand het is</a:t>
            </a:r>
          </a:p>
          <a:p>
            <a:pPr eaLnBrk="1" hangingPunct="1">
              <a:lnSpc>
                <a:spcPct val="80000"/>
              </a:lnSpc>
            </a:pPr>
            <a:r>
              <a:rPr lang="nl-NL" altLang="nl-NL" sz="2400"/>
              <a:t>Vergeten wat men kort van te voren heeft gedaan</a:t>
            </a:r>
          </a:p>
          <a:p>
            <a:pPr eaLnBrk="1" hangingPunct="1">
              <a:lnSpc>
                <a:spcPct val="80000"/>
              </a:lnSpc>
            </a:pPr>
            <a:r>
              <a:rPr lang="nl-NL" altLang="nl-NL" sz="2400"/>
              <a:t>Oriëntatie onmogelijk</a:t>
            </a:r>
          </a:p>
          <a:p>
            <a:pPr eaLnBrk="1" hangingPunct="1">
              <a:lnSpc>
                <a:spcPct val="80000"/>
              </a:lnSpc>
            </a:pPr>
            <a:endParaRPr lang="nl-NL" altLang="nl-NL" sz="2400" b="1"/>
          </a:p>
          <a:p>
            <a:pPr eaLnBrk="1" hangingPunct="1">
              <a:lnSpc>
                <a:spcPct val="80000"/>
              </a:lnSpc>
              <a:buFont typeface="Wingdings" panose="05000000000000000000" pitchFamily="2" charset="2"/>
              <a:buNone/>
            </a:pPr>
            <a:r>
              <a:rPr lang="nl-NL" altLang="nl-NL" sz="2400" b="1"/>
              <a:t>DESORIËNTATIE IN PLAATS</a:t>
            </a:r>
          </a:p>
          <a:p>
            <a:pPr eaLnBrk="1" hangingPunct="1">
              <a:lnSpc>
                <a:spcPct val="80000"/>
              </a:lnSpc>
            </a:pPr>
            <a:r>
              <a:rPr lang="nl-NL" altLang="nl-NL" sz="2400"/>
              <a:t>Dwalen, niet meer weten waar men vandaan kwam, waar men naar toe wil, waar men is. </a:t>
            </a:r>
          </a:p>
          <a:p>
            <a:pPr eaLnBrk="1" hangingPunct="1">
              <a:lnSpc>
                <a:spcPct val="80000"/>
              </a:lnSpc>
            </a:pPr>
            <a:r>
              <a:rPr lang="nl-NL" altLang="nl-NL" sz="2400"/>
              <a:t>Vaak bij wonen in een nieuwe omgeving gaat de desoriëntatie opvallen.</a:t>
            </a:r>
          </a:p>
          <a:p>
            <a:pPr eaLnBrk="1" hangingPunct="1">
              <a:lnSpc>
                <a:spcPct val="80000"/>
              </a:lnSpc>
            </a:pPr>
            <a:endParaRPr lang="nl-NL" altLang="nl-NL" sz="2400" b="1"/>
          </a:p>
          <a:p>
            <a:pPr eaLnBrk="1" hangingPunct="1">
              <a:lnSpc>
                <a:spcPct val="80000"/>
              </a:lnSpc>
              <a:buFont typeface="Wingdings" panose="05000000000000000000" pitchFamily="2" charset="2"/>
              <a:buNone/>
            </a:pPr>
            <a:r>
              <a:rPr lang="nl-NL" altLang="nl-NL" sz="2400" b="1"/>
              <a:t>DESORIËNTATIE IN PERSOON</a:t>
            </a:r>
          </a:p>
          <a:p>
            <a:pPr eaLnBrk="1" hangingPunct="1">
              <a:lnSpc>
                <a:spcPct val="80000"/>
              </a:lnSpc>
            </a:pPr>
            <a:r>
              <a:rPr lang="nl-NL" altLang="nl-NL" sz="2400"/>
              <a:t>Nieuwe personen/ herkennen van personen.</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el 1">
            <a:extLst>
              <a:ext uri="{FF2B5EF4-FFF2-40B4-BE49-F238E27FC236}">
                <a16:creationId xmlns:a16="http://schemas.microsoft.com/office/drawing/2014/main" id="{F770AED5-067B-0DA7-EC49-D4B9B5E39FC3}"/>
              </a:ext>
            </a:extLst>
          </p:cNvPr>
          <p:cNvSpPr>
            <a:spLocks noGrp="1"/>
          </p:cNvSpPr>
          <p:nvPr>
            <p:ph type="title" idx="4294967295"/>
          </p:nvPr>
        </p:nvSpPr>
        <p:spPr>
          <a:xfrm>
            <a:off x="871538" y="527050"/>
            <a:ext cx="8162925" cy="762000"/>
          </a:xfrm>
        </p:spPr>
        <p:txBody>
          <a:bodyPr anchor="ctr"/>
          <a:lstStyle/>
          <a:p>
            <a:pPr eaLnBrk="1" hangingPunct="1"/>
            <a:r>
              <a:rPr lang="en-US" altLang="nl-NL"/>
              <a:t>Klachten 8: overig</a:t>
            </a:r>
            <a:endParaRPr lang="nl-NL" altLang="nl-NL"/>
          </a:p>
        </p:txBody>
      </p:sp>
      <p:sp>
        <p:nvSpPr>
          <p:cNvPr id="49155" name="Tijdelijke aanduiding voor inhoud 2">
            <a:extLst>
              <a:ext uri="{FF2B5EF4-FFF2-40B4-BE49-F238E27FC236}">
                <a16:creationId xmlns:a16="http://schemas.microsoft.com/office/drawing/2014/main" id="{863C80F7-7DE4-1786-B46E-2D2465F3F840}"/>
              </a:ext>
            </a:extLst>
          </p:cNvPr>
          <p:cNvSpPr>
            <a:spLocks noGrp="1"/>
          </p:cNvSpPr>
          <p:nvPr>
            <p:ph idx="4294967295"/>
          </p:nvPr>
        </p:nvSpPr>
        <p:spPr/>
        <p:txBody>
          <a:bodyPr/>
          <a:lstStyle/>
          <a:p>
            <a:pPr eaLnBrk="1" hangingPunct="1">
              <a:lnSpc>
                <a:spcPct val="80000"/>
              </a:lnSpc>
            </a:pPr>
            <a:r>
              <a:rPr lang="en-US" altLang="nl-NL" sz="3000"/>
              <a:t>Er zijn nog veel meer kleine en grote zaken die veranderen wanneer iemand dementie krijgt.</a:t>
            </a:r>
          </a:p>
          <a:p>
            <a:pPr lvl="1" eaLnBrk="1" hangingPunct="1">
              <a:lnSpc>
                <a:spcPct val="80000"/>
              </a:lnSpc>
            </a:pPr>
            <a:r>
              <a:rPr lang="en-US" altLang="nl-NL" sz="2600"/>
              <a:t>Plannen maken/vooruit denken</a:t>
            </a:r>
          </a:p>
          <a:p>
            <a:pPr lvl="1" eaLnBrk="1" hangingPunct="1">
              <a:lnSpc>
                <a:spcPct val="80000"/>
              </a:lnSpc>
            </a:pPr>
            <a:r>
              <a:rPr lang="en-US" altLang="nl-NL" sz="2600"/>
              <a:t>Decorumverlies.</a:t>
            </a:r>
          </a:p>
          <a:p>
            <a:pPr lvl="1" eaLnBrk="1" hangingPunct="1">
              <a:lnSpc>
                <a:spcPct val="80000"/>
              </a:lnSpc>
            </a:pPr>
            <a:r>
              <a:rPr lang="en-US" altLang="nl-NL" sz="2600"/>
              <a:t>Praktische vaardigheden (van koken tot een mes vast houden)</a:t>
            </a:r>
          </a:p>
          <a:p>
            <a:pPr lvl="1" eaLnBrk="1" hangingPunct="1">
              <a:lnSpc>
                <a:spcPct val="80000"/>
              </a:lnSpc>
            </a:pPr>
            <a:r>
              <a:rPr lang="en-US" altLang="nl-NL" sz="2600"/>
              <a:t>Concentratie</a:t>
            </a:r>
          </a:p>
          <a:p>
            <a:pPr lvl="1" eaLnBrk="1" hangingPunct="1">
              <a:lnSpc>
                <a:spcPct val="80000"/>
              </a:lnSpc>
            </a:pPr>
            <a:r>
              <a:rPr lang="en-US" altLang="nl-NL" sz="2600"/>
              <a:t>Rekenvaardigheden</a:t>
            </a:r>
          </a:p>
          <a:p>
            <a:pPr lvl="1" eaLnBrk="1" hangingPunct="1">
              <a:lnSpc>
                <a:spcPct val="80000"/>
              </a:lnSpc>
            </a:pPr>
            <a:r>
              <a:rPr lang="en-US" altLang="nl-NL" sz="2600"/>
              <a:t>Intiatief tonen</a:t>
            </a:r>
          </a:p>
          <a:p>
            <a:pPr lvl="1" eaLnBrk="1" hangingPunct="1">
              <a:lnSpc>
                <a:spcPct val="80000"/>
              </a:lnSpc>
            </a:pPr>
            <a:r>
              <a:rPr lang="en-US" altLang="nl-NL" sz="2600"/>
              <a:t>tempo</a:t>
            </a:r>
          </a:p>
          <a:p>
            <a:pPr lvl="1" eaLnBrk="1" hangingPunct="1">
              <a:lnSpc>
                <a:spcPct val="80000"/>
              </a:lnSpc>
            </a:pPr>
            <a:r>
              <a:rPr lang="en-US" altLang="nl-NL" sz="2600"/>
              <a:t>Etc etc</a:t>
            </a:r>
          </a:p>
          <a:p>
            <a:pPr eaLnBrk="1" hangingPunct="1">
              <a:lnSpc>
                <a:spcPct val="80000"/>
              </a:lnSpc>
              <a:buFont typeface="Wingdings" panose="05000000000000000000" pitchFamily="2" charset="2"/>
              <a:buNone/>
            </a:pPr>
            <a:endParaRPr lang="en-US" altLang="nl-NL" sz="30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el 1">
            <a:extLst>
              <a:ext uri="{FF2B5EF4-FFF2-40B4-BE49-F238E27FC236}">
                <a16:creationId xmlns:a16="http://schemas.microsoft.com/office/drawing/2014/main" id="{79B2F1D9-D920-B409-2418-C2D68EEEA82A}"/>
              </a:ext>
            </a:extLst>
          </p:cNvPr>
          <p:cNvSpPr>
            <a:spLocks noGrp="1"/>
          </p:cNvSpPr>
          <p:nvPr>
            <p:ph type="title" idx="4294967295"/>
          </p:nvPr>
        </p:nvSpPr>
        <p:spPr>
          <a:xfrm>
            <a:off x="468313" y="2489200"/>
            <a:ext cx="8229600" cy="1431925"/>
          </a:xfrm>
        </p:spPr>
        <p:txBody>
          <a:bodyPr anchor="ctr"/>
          <a:lstStyle/>
          <a:p>
            <a:pPr eaLnBrk="1" hangingPunct="1"/>
            <a:r>
              <a:rPr lang="en-US" altLang="nl-NL"/>
              <a:t>Veel gebruikte omgangsvormen in de zorg</a:t>
            </a:r>
            <a:endParaRPr lang="nl-NL" altLang="nl-NL"/>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CD4A6230-0C50-ADA9-2D9D-49281B4CBB8F}"/>
              </a:ext>
            </a:extLst>
          </p:cNvPr>
          <p:cNvSpPr>
            <a:spLocks noGrp="1" noChangeArrowheads="1"/>
          </p:cNvSpPr>
          <p:nvPr>
            <p:ph type="title" idx="4294967295"/>
          </p:nvPr>
        </p:nvSpPr>
        <p:spPr/>
        <p:txBody>
          <a:bodyPr anchor="ctr"/>
          <a:lstStyle/>
          <a:p>
            <a:pPr eaLnBrk="1" hangingPunct="1"/>
            <a:r>
              <a:rPr lang="nl-NL" altLang="nl-NL" sz="4000"/>
              <a:t>Welke vormen worden veel gebruikt:</a:t>
            </a:r>
          </a:p>
        </p:txBody>
      </p:sp>
      <p:sp>
        <p:nvSpPr>
          <p:cNvPr id="51203" name="Rectangle 3">
            <a:extLst>
              <a:ext uri="{FF2B5EF4-FFF2-40B4-BE49-F238E27FC236}">
                <a16:creationId xmlns:a16="http://schemas.microsoft.com/office/drawing/2014/main" id="{821837BD-31D2-72D2-FEC5-D6B2A0D291BD}"/>
              </a:ext>
            </a:extLst>
          </p:cNvPr>
          <p:cNvSpPr>
            <a:spLocks noGrp="1" noChangeArrowheads="1"/>
          </p:cNvSpPr>
          <p:nvPr>
            <p:ph type="body" idx="4294967295"/>
          </p:nvPr>
        </p:nvSpPr>
        <p:spPr/>
        <p:txBody>
          <a:bodyPr/>
          <a:lstStyle/>
          <a:p>
            <a:pPr eaLnBrk="1" hangingPunct="1"/>
            <a:r>
              <a:rPr lang="nl-NL" altLang="nl-NL"/>
              <a:t>Realiteitsorientatiebenadering (ROB)</a:t>
            </a:r>
          </a:p>
          <a:p>
            <a:pPr eaLnBrk="1" hangingPunct="1"/>
            <a:r>
              <a:rPr lang="nl-NL" altLang="nl-NL"/>
              <a:t>Validation</a:t>
            </a:r>
          </a:p>
          <a:p>
            <a:pPr eaLnBrk="1" hangingPunct="1"/>
            <a:r>
              <a:rPr lang="nl-NL" altLang="nl-NL"/>
              <a:t>Reminiscentie</a:t>
            </a:r>
          </a:p>
          <a:p>
            <a:pPr eaLnBrk="1" hangingPunct="1"/>
            <a:r>
              <a:rPr lang="nl-NL" altLang="nl-NL"/>
              <a:t>Snoezelen</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2AD9EFEF-10DC-DFB5-FC19-529045837687}"/>
              </a:ext>
            </a:extLst>
          </p:cNvPr>
          <p:cNvSpPr>
            <a:spLocks noGrp="1" noChangeArrowheads="1"/>
          </p:cNvSpPr>
          <p:nvPr>
            <p:ph type="title" idx="4294967295"/>
          </p:nvPr>
        </p:nvSpPr>
        <p:spPr/>
        <p:txBody>
          <a:bodyPr anchor="ctr"/>
          <a:lstStyle/>
          <a:p>
            <a:pPr eaLnBrk="1" hangingPunct="1"/>
            <a:r>
              <a:rPr lang="nl-NL" altLang="nl-NL"/>
              <a:t>Realiteits oriëntatie benadering	</a:t>
            </a:r>
          </a:p>
        </p:txBody>
      </p:sp>
      <p:sp>
        <p:nvSpPr>
          <p:cNvPr id="52227" name="Rectangle 3">
            <a:extLst>
              <a:ext uri="{FF2B5EF4-FFF2-40B4-BE49-F238E27FC236}">
                <a16:creationId xmlns:a16="http://schemas.microsoft.com/office/drawing/2014/main" id="{71E97996-4F4F-FF64-383C-FED96B746F64}"/>
              </a:ext>
            </a:extLst>
          </p:cNvPr>
          <p:cNvSpPr>
            <a:spLocks noGrp="1" noChangeArrowheads="1"/>
          </p:cNvSpPr>
          <p:nvPr>
            <p:ph type="body" idx="4294967295"/>
          </p:nvPr>
        </p:nvSpPr>
        <p:spPr/>
        <p:txBody>
          <a:bodyPr/>
          <a:lstStyle/>
          <a:p>
            <a:pPr eaLnBrk="1" hangingPunct="1">
              <a:lnSpc>
                <a:spcPct val="90000"/>
              </a:lnSpc>
              <a:buFont typeface="Wingdings" panose="05000000000000000000" pitchFamily="2" charset="2"/>
              <a:buNone/>
            </a:pPr>
            <a:r>
              <a:rPr lang="en-US" altLang="nl-NL" sz="3000"/>
              <a:t>Doel: de bewoner in het hier en nu houden, zonder te benadrukken wat hij/zij niet meer kan. </a:t>
            </a:r>
            <a:endParaRPr lang="nl-NL" altLang="nl-NL" sz="3000"/>
          </a:p>
          <a:p>
            <a:pPr eaLnBrk="1" hangingPunct="1">
              <a:lnSpc>
                <a:spcPct val="90000"/>
              </a:lnSpc>
            </a:pPr>
            <a:endParaRPr lang="nl-NL" altLang="nl-NL" sz="3000"/>
          </a:p>
          <a:p>
            <a:pPr eaLnBrk="1" hangingPunct="1">
              <a:lnSpc>
                <a:spcPct val="90000"/>
              </a:lnSpc>
              <a:buFont typeface="Wingdings" panose="05000000000000000000" pitchFamily="2" charset="2"/>
              <a:buNone/>
            </a:pPr>
            <a:r>
              <a:rPr lang="nl-NL" altLang="nl-NL" sz="3000"/>
              <a:t>Hoe: Als iemand erom vraagt, maar ook vóórdat dat gebeurt informatie geven waardoor iemand zich kan oriënteren</a:t>
            </a:r>
          </a:p>
          <a:p>
            <a:pPr lvl="1" eaLnBrk="1" hangingPunct="1">
              <a:lnSpc>
                <a:spcPct val="90000"/>
              </a:lnSpc>
            </a:pPr>
            <a:r>
              <a:rPr lang="nl-NL" altLang="nl-NL" sz="2600"/>
              <a:t>In tijd</a:t>
            </a:r>
          </a:p>
          <a:p>
            <a:pPr lvl="1" eaLnBrk="1" hangingPunct="1">
              <a:lnSpc>
                <a:spcPct val="90000"/>
              </a:lnSpc>
            </a:pPr>
            <a:r>
              <a:rPr lang="nl-NL" altLang="nl-NL" sz="2600"/>
              <a:t>In plaats</a:t>
            </a:r>
          </a:p>
          <a:p>
            <a:pPr lvl="1" eaLnBrk="1" hangingPunct="1">
              <a:lnSpc>
                <a:spcPct val="90000"/>
              </a:lnSpc>
            </a:pPr>
            <a:r>
              <a:rPr lang="nl-NL" altLang="nl-NL" sz="2600"/>
              <a:t>In persoon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F8BFB3D-4865-5875-DB40-E643430746F2}"/>
              </a:ext>
            </a:extLst>
          </p:cNvPr>
          <p:cNvSpPr>
            <a:spLocks noGrp="1" noChangeArrowheads="1"/>
          </p:cNvSpPr>
          <p:nvPr>
            <p:ph type="title"/>
          </p:nvPr>
        </p:nvSpPr>
        <p:spPr>
          <a:xfrm>
            <a:off x="871538" y="862013"/>
            <a:ext cx="8162925" cy="762000"/>
          </a:xfrm>
        </p:spPr>
        <p:txBody>
          <a:bodyPr/>
          <a:lstStyle/>
          <a:p>
            <a:pPr eaLnBrk="1" hangingPunct="1"/>
            <a:r>
              <a:rPr lang="nl-NL" altLang="nl-NL">
                <a:solidFill>
                  <a:schemeClr val="tx1"/>
                </a:solidFill>
              </a:rPr>
              <a:t>Niet aangeboren handicap</a:t>
            </a:r>
          </a:p>
        </p:txBody>
      </p:sp>
      <p:sp>
        <p:nvSpPr>
          <p:cNvPr id="7171" name="Rectangle 3">
            <a:extLst>
              <a:ext uri="{FF2B5EF4-FFF2-40B4-BE49-F238E27FC236}">
                <a16:creationId xmlns:a16="http://schemas.microsoft.com/office/drawing/2014/main" id="{65F7B4BE-DAE3-F255-1CF9-42141C1E2F3C}"/>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pPr>
            <a:r>
              <a:rPr lang="nl-NL" altLang="nl-NL" sz="2400"/>
              <a:t>Ontstaan op latere leeftijd, een verworven handicap</a:t>
            </a:r>
          </a:p>
          <a:p>
            <a:pPr eaLnBrk="1" hangingPunct="1">
              <a:lnSpc>
                <a:spcPct val="90000"/>
              </a:lnSpc>
              <a:buFont typeface="Wingdings" panose="05000000000000000000" pitchFamily="2" charset="2"/>
              <a:buNone/>
            </a:pPr>
            <a:endParaRPr lang="nl-NL" altLang="nl-NL" sz="2400"/>
          </a:p>
          <a:p>
            <a:pPr eaLnBrk="1" hangingPunct="1">
              <a:lnSpc>
                <a:spcPct val="90000"/>
              </a:lnSpc>
              <a:buFont typeface="Wingdings" panose="05000000000000000000" pitchFamily="2" charset="2"/>
              <a:buNone/>
            </a:pPr>
            <a:r>
              <a:rPr lang="nl-NL" altLang="nl-NL" sz="2400" b="1"/>
              <a:t>MOGELIJKE OORZAKEN:</a:t>
            </a:r>
          </a:p>
          <a:p>
            <a:pPr eaLnBrk="1" hangingPunct="1">
              <a:lnSpc>
                <a:spcPct val="90000"/>
              </a:lnSpc>
            </a:pPr>
            <a:r>
              <a:rPr lang="nl-NL" altLang="nl-NL" sz="2400"/>
              <a:t>Ziekte: hersen(vlies)ontsteking, polio, kwaadaardige tumor</a:t>
            </a:r>
          </a:p>
          <a:p>
            <a:pPr eaLnBrk="1" hangingPunct="1">
              <a:lnSpc>
                <a:spcPct val="90000"/>
              </a:lnSpc>
            </a:pPr>
            <a:r>
              <a:rPr lang="nl-NL" altLang="nl-NL" sz="2400"/>
              <a:t>Een ongeval: verkeersongeval</a:t>
            </a:r>
          </a:p>
          <a:p>
            <a:pPr eaLnBrk="1" hangingPunct="1">
              <a:lnSpc>
                <a:spcPct val="90000"/>
              </a:lnSpc>
            </a:pPr>
            <a:r>
              <a:rPr lang="nl-NL" altLang="nl-NL" sz="2400"/>
              <a:t>Ernstige mishandeling</a:t>
            </a:r>
          </a:p>
          <a:p>
            <a:pPr eaLnBrk="1" hangingPunct="1">
              <a:lnSpc>
                <a:spcPct val="90000"/>
              </a:lnSpc>
            </a:pPr>
            <a:r>
              <a:rPr lang="nl-NL" altLang="nl-NL" sz="2400"/>
              <a:t>Ernstige en langdurige ondervoeding</a:t>
            </a:r>
          </a:p>
        </p:txBody>
      </p:sp>
      <p:sp>
        <p:nvSpPr>
          <p:cNvPr id="7172" name="Rectangle 5">
            <a:extLst>
              <a:ext uri="{FF2B5EF4-FFF2-40B4-BE49-F238E27FC236}">
                <a16:creationId xmlns:a16="http://schemas.microsoft.com/office/drawing/2014/main" id="{BAD3F487-8DAF-1CDB-CC31-9EDED5CB3044}"/>
              </a:ext>
            </a:extLst>
          </p:cNvPr>
          <p:cNvSpPr>
            <a:spLocks noChangeArrowheads="1"/>
          </p:cNvSpPr>
          <p:nvPr/>
        </p:nvSpPr>
        <p:spPr bwMode="auto">
          <a:xfrm>
            <a:off x="8853488" y="1773238"/>
            <a:ext cx="290512"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tabLst>
                <a:tab pos="457200" algn="l"/>
              </a:tabLst>
              <a:defRPr sz="2400">
                <a:solidFill>
                  <a:schemeClr val="tx1"/>
                </a:solidFill>
                <a:latin typeface="Verdana" panose="020B0604030504040204" pitchFamily="34" charset="0"/>
              </a:defRPr>
            </a:lvl1pPr>
            <a:lvl2pPr marL="742950" indent="-285750" eaLnBrk="0" hangingPunct="0">
              <a:tabLst>
                <a:tab pos="457200" algn="l"/>
              </a:tabLst>
              <a:defRPr sz="2400">
                <a:solidFill>
                  <a:schemeClr val="tx1"/>
                </a:solidFill>
                <a:latin typeface="Verdana" panose="020B0604030504040204" pitchFamily="34" charset="0"/>
              </a:defRPr>
            </a:lvl2pPr>
            <a:lvl3pPr marL="1143000" indent="-228600" eaLnBrk="0" hangingPunct="0">
              <a:tabLst>
                <a:tab pos="457200" algn="l"/>
              </a:tabLst>
              <a:defRPr sz="2400">
                <a:solidFill>
                  <a:schemeClr val="tx1"/>
                </a:solidFill>
                <a:latin typeface="Verdana" panose="020B0604030504040204" pitchFamily="34" charset="0"/>
              </a:defRPr>
            </a:lvl3pPr>
            <a:lvl4pPr marL="1600200" indent="-228600" eaLnBrk="0" hangingPunct="0">
              <a:tabLst>
                <a:tab pos="457200" algn="l"/>
              </a:tabLst>
              <a:defRPr sz="2400">
                <a:solidFill>
                  <a:schemeClr val="tx1"/>
                </a:solidFill>
                <a:latin typeface="Verdana" panose="020B0604030504040204" pitchFamily="34" charset="0"/>
              </a:defRPr>
            </a:lvl4pPr>
            <a:lvl5pPr marL="2057400" indent="-228600" eaLnBrk="0" hangingPunct="0">
              <a:tabLst>
                <a:tab pos="457200" algn="l"/>
              </a:tabLst>
              <a:defRPr sz="2400">
                <a:solidFill>
                  <a:schemeClr val="tx1"/>
                </a:solidFill>
                <a:latin typeface="Verdana" panose="020B0604030504040204" pitchFamily="34" charset="0"/>
              </a:defRPr>
            </a:lvl5pPr>
            <a:lvl6pPr marL="2514600" indent="-228600" eaLnBrk="0" fontAlgn="base" hangingPunct="0">
              <a:spcBef>
                <a:spcPct val="0"/>
              </a:spcBef>
              <a:spcAft>
                <a:spcPct val="0"/>
              </a:spcAft>
              <a:tabLst>
                <a:tab pos="457200" algn="l"/>
              </a:tabLst>
              <a:defRPr sz="2400">
                <a:solidFill>
                  <a:schemeClr val="tx1"/>
                </a:solidFill>
                <a:latin typeface="Verdana" panose="020B0604030504040204" pitchFamily="34" charset="0"/>
              </a:defRPr>
            </a:lvl6pPr>
            <a:lvl7pPr marL="2971800" indent="-228600" eaLnBrk="0" fontAlgn="base" hangingPunct="0">
              <a:spcBef>
                <a:spcPct val="0"/>
              </a:spcBef>
              <a:spcAft>
                <a:spcPct val="0"/>
              </a:spcAft>
              <a:tabLst>
                <a:tab pos="457200" algn="l"/>
              </a:tabLst>
              <a:defRPr sz="2400">
                <a:solidFill>
                  <a:schemeClr val="tx1"/>
                </a:solidFill>
                <a:latin typeface="Verdana" panose="020B0604030504040204" pitchFamily="34" charset="0"/>
              </a:defRPr>
            </a:lvl7pPr>
            <a:lvl8pPr marL="3429000" indent="-228600" eaLnBrk="0" fontAlgn="base" hangingPunct="0">
              <a:spcBef>
                <a:spcPct val="0"/>
              </a:spcBef>
              <a:spcAft>
                <a:spcPct val="0"/>
              </a:spcAft>
              <a:tabLst>
                <a:tab pos="457200" algn="l"/>
              </a:tabLst>
              <a:defRPr sz="2400">
                <a:solidFill>
                  <a:schemeClr val="tx1"/>
                </a:solidFill>
                <a:latin typeface="Verdana" panose="020B0604030504040204" pitchFamily="34" charset="0"/>
              </a:defRPr>
            </a:lvl8pPr>
            <a:lvl9pPr marL="3886200" indent="-228600" eaLnBrk="0" fontAlgn="base" hangingPunct="0">
              <a:spcBef>
                <a:spcPct val="0"/>
              </a:spcBef>
              <a:spcAft>
                <a:spcPct val="0"/>
              </a:spcAft>
              <a:tabLst>
                <a:tab pos="457200" algn="l"/>
              </a:tabLst>
              <a:defRPr sz="2400">
                <a:solidFill>
                  <a:schemeClr val="tx1"/>
                </a:solidFill>
                <a:latin typeface="Verdana" panose="020B0604030504040204" pitchFamily="34" charset="0"/>
              </a:defRPr>
            </a:lvl9pPr>
          </a:lstStyle>
          <a:p>
            <a:pPr eaLnBrk="1" hangingPunct="1">
              <a:buFontTx/>
              <a:buChar char="•"/>
            </a:pPr>
            <a:endParaRPr lang="nl-NL" altLang="nl-NL">
              <a:latin typeface="Arial" panose="020B0604020202020204" pitchFamily="34" charset="0"/>
            </a:endParaRPr>
          </a:p>
          <a:p>
            <a:pPr eaLnBrk="1" hangingPunct="1">
              <a:buFontTx/>
              <a:buChar char="•"/>
            </a:pPr>
            <a:endParaRPr lang="nl-NL" altLang="nl-NL">
              <a:latin typeface="Arial" panose="020B0604020202020204" pitchFamily="34" charset="0"/>
            </a:endParaRPr>
          </a:p>
          <a:p>
            <a:pPr eaLnBrk="1" hangingPunct="1">
              <a:buFontTx/>
              <a:buChar char="•"/>
            </a:pPr>
            <a:endParaRPr lang="nl-NL" altLang="nl-NL">
              <a:latin typeface="Arial" panose="020B0604020202020204" pitchFamily="34" charset="0"/>
            </a:endParaRPr>
          </a:p>
          <a:p>
            <a:pPr eaLnBrk="1" hangingPunct="1">
              <a:buFontTx/>
              <a:buChar char="•"/>
            </a:pPr>
            <a:endParaRPr lang="nl-NL" altLang="nl-NL">
              <a:latin typeface="Arial" panose="020B0604020202020204" pitchFamily="34" charset="0"/>
            </a:endParaRPr>
          </a:p>
          <a:p>
            <a:pPr eaLnBrk="1" hangingPunct="1">
              <a:buFontTx/>
              <a:buChar char="•"/>
            </a:pPr>
            <a:endParaRPr lang="nl-NL" altLang="nl-NL">
              <a:latin typeface="Arial" panose="020B0604020202020204" pitchFamily="34" charset="0"/>
            </a:endParaRPr>
          </a:p>
          <a:p>
            <a:pPr eaLnBrk="1" hangingPunct="1">
              <a:buFontTx/>
              <a:buChar char="•"/>
            </a:pPr>
            <a:endParaRPr lang="nl-NL" altLang="nl-NL">
              <a:latin typeface="Arial" panose="020B0604020202020204" pitchFamily="34" charset="0"/>
            </a:endParaRPr>
          </a:p>
          <a:p>
            <a:pPr eaLnBrk="1" hangingPunct="1">
              <a:buFontTx/>
              <a:buChar char="•"/>
            </a:pPr>
            <a:endParaRPr lang="nl-NL" altLang="nl-NL">
              <a:latin typeface="Arial" panose="020B0604020202020204" pitchFamily="34" charset="0"/>
            </a:endParaRPr>
          </a:p>
          <a:p>
            <a:endParaRPr lang="nl-NL" altLang="nl-NL">
              <a:latin typeface="Arial" panose="020B0604020202020204"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76E1CB8D-EF11-8B9F-650E-D5848DE12492}"/>
              </a:ext>
            </a:extLst>
          </p:cNvPr>
          <p:cNvSpPr>
            <a:spLocks noGrp="1" noChangeArrowheads="1"/>
          </p:cNvSpPr>
          <p:nvPr>
            <p:ph type="title" idx="4294967295"/>
          </p:nvPr>
        </p:nvSpPr>
        <p:spPr/>
        <p:txBody>
          <a:bodyPr anchor="ctr"/>
          <a:lstStyle/>
          <a:p>
            <a:pPr eaLnBrk="1" hangingPunct="1"/>
            <a:r>
              <a:rPr lang="nl-NL" altLang="nl-NL"/>
              <a:t>Realiteits orientatie benadering</a:t>
            </a:r>
          </a:p>
        </p:txBody>
      </p:sp>
      <p:sp>
        <p:nvSpPr>
          <p:cNvPr id="53251" name="Rectangle 3">
            <a:extLst>
              <a:ext uri="{FF2B5EF4-FFF2-40B4-BE49-F238E27FC236}">
                <a16:creationId xmlns:a16="http://schemas.microsoft.com/office/drawing/2014/main" id="{7754D0B2-9FCD-61C1-9874-3B3C5F689FB7}"/>
              </a:ext>
            </a:extLst>
          </p:cNvPr>
          <p:cNvSpPr>
            <a:spLocks noGrp="1" noChangeArrowheads="1"/>
          </p:cNvSpPr>
          <p:nvPr>
            <p:ph type="body" idx="4294967295"/>
          </p:nvPr>
        </p:nvSpPr>
        <p:spPr/>
        <p:txBody>
          <a:bodyPr/>
          <a:lstStyle/>
          <a:p>
            <a:pPr eaLnBrk="1" hangingPunct="1">
              <a:buFont typeface="Wingdings" panose="05000000000000000000" pitchFamily="2" charset="2"/>
              <a:buNone/>
            </a:pPr>
            <a:r>
              <a:rPr lang="en-US" altLang="nl-NL" sz="3300"/>
              <a:t>Concreet kunnen verschillende vormen voorkomen:</a:t>
            </a:r>
          </a:p>
          <a:p>
            <a:pPr lvl="1" eaLnBrk="1" hangingPunct="1">
              <a:buFontTx/>
              <a:buChar char="-"/>
            </a:pPr>
            <a:r>
              <a:rPr lang="en-US" altLang="nl-NL" sz="3000" b="1"/>
              <a:t>Vertellen</a:t>
            </a:r>
            <a:r>
              <a:rPr lang="en-US" altLang="nl-NL" sz="3000"/>
              <a:t> (het is vandaag de xe, volgende week bent u jarig!)</a:t>
            </a:r>
          </a:p>
          <a:p>
            <a:pPr lvl="1" eaLnBrk="1" hangingPunct="1">
              <a:buFontTx/>
              <a:buChar char="-"/>
            </a:pPr>
            <a:r>
              <a:rPr lang="en-US" altLang="nl-NL" sz="3000" b="1"/>
              <a:t>Sturen</a:t>
            </a:r>
            <a:r>
              <a:rPr lang="en-US" altLang="nl-NL" sz="3000"/>
              <a:t> (u hebt op dinsdag altijd bloemschikken, bent u vandaag ook geweest?)</a:t>
            </a:r>
          </a:p>
          <a:p>
            <a:pPr lvl="1" eaLnBrk="1" hangingPunct="1">
              <a:buFontTx/>
              <a:buChar char="-"/>
            </a:pPr>
            <a:r>
              <a:rPr lang="en-US" altLang="nl-NL" sz="3000" b="1"/>
              <a:t>Vragen </a:t>
            </a:r>
            <a:r>
              <a:rPr lang="en-US" altLang="nl-NL" sz="3000"/>
              <a:t>(welke dag is het vandaag?)</a:t>
            </a:r>
          </a:p>
          <a:p>
            <a:pPr lvl="1" eaLnBrk="1" hangingPunct="1">
              <a:buFontTx/>
              <a:buChar char="-"/>
            </a:pPr>
            <a:r>
              <a:rPr lang="en-US" altLang="nl-NL" sz="3000" b="1"/>
              <a:t>Verbeteren</a:t>
            </a:r>
            <a:r>
              <a:rPr lang="en-US" altLang="nl-NL" sz="3000"/>
              <a:t> (nee, ik ben niet uw zus!)</a:t>
            </a:r>
            <a:endParaRPr lang="en-US" altLang="nl-NL" sz="260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ED798FF1-5C45-9CE9-009D-060C2FD7FBBD}"/>
              </a:ext>
            </a:extLst>
          </p:cNvPr>
          <p:cNvSpPr>
            <a:spLocks noGrp="1" noChangeArrowheads="1"/>
          </p:cNvSpPr>
          <p:nvPr>
            <p:ph type="title" idx="4294967295"/>
          </p:nvPr>
        </p:nvSpPr>
        <p:spPr>
          <a:xfrm>
            <a:off x="871538" y="862013"/>
            <a:ext cx="8162925" cy="762000"/>
          </a:xfrm>
        </p:spPr>
        <p:txBody>
          <a:bodyPr anchor="ctr"/>
          <a:lstStyle/>
          <a:p>
            <a:pPr eaLnBrk="1" hangingPunct="1"/>
            <a:r>
              <a:rPr lang="nl-NL" altLang="nl-NL"/>
              <a:t>Realiteits orientatie benadering	</a:t>
            </a:r>
          </a:p>
        </p:txBody>
      </p:sp>
      <p:sp>
        <p:nvSpPr>
          <p:cNvPr id="54275" name="Rectangle 3">
            <a:extLst>
              <a:ext uri="{FF2B5EF4-FFF2-40B4-BE49-F238E27FC236}">
                <a16:creationId xmlns:a16="http://schemas.microsoft.com/office/drawing/2014/main" id="{046F9823-7E4A-94BE-19CE-1B8FCD646319}"/>
              </a:ext>
            </a:extLst>
          </p:cNvPr>
          <p:cNvSpPr>
            <a:spLocks noGrp="1" noChangeArrowheads="1"/>
          </p:cNvSpPr>
          <p:nvPr>
            <p:ph type="body" idx="4294967295"/>
          </p:nvPr>
        </p:nvSpPr>
        <p:spPr/>
        <p:txBody>
          <a:bodyPr/>
          <a:lstStyle/>
          <a:p>
            <a:pPr eaLnBrk="1" hangingPunct="1"/>
            <a:r>
              <a:rPr lang="nl-NL" altLang="nl-NL"/>
              <a:t>Geschikt bij mensen met beginnende dementie.</a:t>
            </a:r>
          </a:p>
          <a:p>
            <a:pPr eaLnBrk="1" hangingPunct="1"/>
            <a:r>
              <a:rPr lang="en-US" altLang="nl-NL"/>
              <a:t>Als iemand niet meer open staat voor ‘verbetering’ deze benaderingsvorm afbouwen.</a:t>
            </a:r>
            <a:endParaRPr lang="nl-NL" altLang="nl-NL"/>
          </a:p>
        </p:txBody>
      </p:sp>
      <p:pic>
        <p:nvPicPr>
          <p:cNvPr id="54276" name="Picture 2" descr="http://wallpaper.us.com/upload/DesktopWallpapers/cache/Discussion-old-lady-penguin-talking-bowl-soup-sofa-room-1400x1050.jpg">
            <a:extLst>
              <a:ext uri="{FF2B5EF4-FFF2-40B4-BE49-F238E27FC236}">
                <a16:creationId xmlns:a16="http://schemas.microsoft.com/office/drawing/2014/main" id="{DB88DAC9-AA2F-A455-762E-C18BC18AA855}"/>
              </a:ext>
            </a:extLst>
          </p:cNvPr>
          <p:cNvPicPr>
            <a:picLocks noChangeAspect="1" noChangeArrowheads="1"/>
          </p:cNvPicPr>
          <p:nvPr/>
        </p:nvPicPr>
        <p:blipFill>
          <a:blip r:embed="rId3">
            <a:lum bright="12000" contrast="8000"/>
            <a:extLst>
              <a:ext uri="{28A0092B-C50C-407E-A947-70E740481C1C}">
                <a14:useLocalDpi xmlns:a14="http://schemas.microsoft.com/office/drawing/2010/main" val="0"/>
              </a:ext>
            </a:extLst>
          </a:blip>
          <a:srcRect/>
          <a:stretch>
            <a:fillRect/>
          </a:stretch>
        </p:blipFill>
        <p:spPr bwMode="auto">
          <a:xfrm>
            <a:off x="5795963" y="4508500"/>
            <a:ext cx="3144837" cy="2128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el 1">
            <a:extLst>
              <a:ext uri="{FF2B5EF4-FFF2-40B4-BE49-F238E27FC236}">
                <a16:creationId xmlns:a16="http://schemas.microsoft.com/office/drawing/2014/main" id="{6283C42D-B804-04E9-915A-C50DC8924A32}"/>
              </a:ext>
            </a:extLst>
          </p:cNvPr>
          <p:cNvSpPr>
            <a:spLocks noGrp="1"/>
          </p:cNvSpPr>
          <p:nvPr>
            <p:ph type="title" idx="4294967295"/>
          </p:nvPr>
        </p:nvSpPr>
        <p:spPr/>
        <p:txBody>
          <a:bodyPr anchor="ctr"/>
          <a:lstStyle/>
          <a:p>
            <a:pPr eaLnBrk="1" hangingPunct="1"/>
            <a:r>
              <a:rPr lang="nl-NL" altLang="nl-NL"/>
              <a:t>Realiteits orientatie benadering	</a:t>
            </a:r>
          </a:p>
        </p:txBody>
      </p:sp>
      <p:sp>
        <p:nvSpPr>
          <p:cNvPr id="55299" name="Tijdelijke aanduiding voor inhoud 2">
            <a:extLst>
              <a:ext uri="{FF2B5EF4-FFF2-40B4-BE49-F238E27FC236}">
                <a16:creationId xmlns:a16="http://schemas.microsoft.com/office/drawing/2014/main" id="{D161C756-B943-E2F1-0879-F40374896474}"/>
              </a:ext>
            </a:extLst>
          </p:cNvPr>
          <p:cNvSpPr>
            <a:spLocks noGrp="1"/>
          </p:cNvSpPr>
          <p:nvPr>
            <p:ph idx="4294967295"/>
          </p:nvPr>
        </p:nvSpPr>
        <p:spPr/>
        <p:txBody>
          <a:bodyPr/>
          <a:lstStyle/>
          <a:p>
            <a:pPr eaLnBrk="1" hangingPunct="1"/>
            <a:r>
              <a:rPr lang="en-US" altLang="nl-NL"/>
              <a:t>Gebruikt u deze omgangsvorm wel eens (onbewust)?</a:t>
            </a:r>
            <a:endParaRPr lang="nl-NL" altLang="nl-NL"/>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2348DC55-F504-D5DB-145E-7CBE734D98F6}"/>
              </a:ext>
            </a:extLst>
          </p:cNvPr>
          <p:cNvSpPr>
            <a:spLocks noGrp="1" noChangeArrowheads="1"/>
          </p:cNvSpPr>
          <p:nvPr>
            <p:ph type="title" idx="4294967295"/>
          </p:nvPr>
        </p:nvSpPr>
        <p:spPr>
          <a:xfrm>
            <a:off x="871538" y="862013"/>
            <a:ext cx="8162925" cy="762000"/>
          </a:xfrm>
        </p:spPr>
        <p:txBody>
          <a:bodyPr anchor="ctr"/>
          <a:lstStyle/>
          <a:p>
            <a:pPr eaLnBrk="1" hangingPunct="1"/>
            <a:r>
              <a:rPr lang="nl-NL" altLang="nl-NL"/>
              <a:t>Validation	</a:t>
            </a:r>
          </a:p>
        </p:txBody>
      </p:sp>
      <p:sp>
        <p:nvSpPr>
          <p:cNvPr id="56323" name="Rectangle 3">
            <a:extLst>
              <a:ext uri="{FF2B5EF4-FFF2-40B4-BE49-F238E27FC236}">
                <a16:creationId xmlns:a16="http://schemas.microsoft.com/office/drawing/2014/main" id="{A290FF1B-5DFC-FA34-EDA5-D58AD6CB36A2}"/>
              </a:ext>
            </a:extLst>
          </p:cNvPr>
          <p:cNvSpPr>
            <a:spLocks noGrp="1" noChangeArrowheads="1"/>
          </p:cNvSpPr>
          <p:nvPr>
            <p:ph type="body" idx="4294967295"/>
          </p:nvPr>
        </p:nvSpPr>
        <p:spPr/>
        <p:txBody>
          <a:bodyPr/>
          <a:lstStyle/>
          <a:p>
            <a:pPr eaLnBrk="1" hangingPunct="1">
              <a:buFont typeface="Wingdings" panose="05000000000000000000" pitchFamily="2" charset="2"/>
              <a:buNone/>
            </a:pPr>
            <a:r>
              <a:rPr lang="en-US" altLang="nl-NL"/>
              <a:t>Doel: de bewoner voelt zich gekend en gerespecteerd. </a:t>
            </a:r>
            <a:endParaRPr lang="nl-NL" altLang="nl-NL"/>
          </a:p>
          <a:p>
            <a:pPr eaLnBrk="1" hangingPunct="1">
              <a:buFont typeface="Wingdings" panose="05000000000000000000" pitchFamily="2" charset="2"/>
              <a:buNone/>
            </a:pPr>
            <a:endParaRPr lang="en-US" altLang="nl-NL"/>
          </a:p>
          <a:p>
            <a:pPr eaLnBrk="1" hangingPunct="1">
              <a:buFont typeface="Wingdings" panose="05000000000000000000" pitchFamily="2" charset="2"/>
              <a:buNone/>
            </a:pPr>
            <a:r>
              <a:rPr lang="en-US" altLang="nl-NL"/>
              <a:t>Hoe: Door h</a:t>
            </a:r>
            <a:r>
              <a:rPr lang="nl-NL" altLang="nl-NL"/>
              <a:t>et op waarde schatten (valideren) van de emoties van de bewoner, zonder perse in te gaan op de inhoud van wat hij/zij zegt.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12D04D9C-9234-7C8F-3931-3945E1F348AB}"/>
              </a:ext>
            </a:extLst>
          </p:cNvPr>
          <p:cNvSpPr>
            <a:spLocks noGrp="1" noChangeArrowheads="1"/>
          </p:cNvSpPr>
          <p:nvPr>
            <p:ph type="title" idx="4294967295"/>
          </p:nvPr>
        </p:nvSpPr>
        <p:spPr>
          <a:xfrm>
            <a:off x="871538" y="862013"/>
            <a:ext cx="8162925" cy="762000"/>
          </a:xfrm>
        </p:spPr>
        <p:txBody>
          <a:bodyPr anchor="ctr"/>
          <a:lstStyle/>
          <a:p>
            <a:pPr eaLnBrk="1" hangingPunct="1"/>
            <a:r>
              <a:rPr lang="nl-NL" altLang="nl-NL"/>
              <a:t>Validation</a:t>
            </a:r>
          </a:p>
        </p:txBody>
      </p:sp>
      <p:sp>
        <p:nvSpPr>
          <p:cNvPr id="57347" name="Rectangle 3">
            <a:extLst>
              <a:ext uri="{FF2B5EF4-FFF2-40B4-BE49-F238E27FC236}">
                <a16:creationId xmlns:a16="http://schemas.microsoft.com/office/drawing/2014/main" id="{E6950F61-BEED-326F-7C47-F08FD87B864D}"/>
              </a:ext>
            </a:extLst>
          </p:cNvPr>
          <p:cNvSpPr>
            <a:spLocks noGrp="1" noChangeArrowheads="1"/>
          </p:cNvSpPr>
          <p:nvPr>
            <p:ph type="body" idx="4294967295"/>
          </p:nvPr>
        </p:nvSpPr>
        <p:spPr/>
        <p:txBody>
          <a:bodyPr/>
          <a:lstStyle/>
          <a:p>
            <a:pPr eaLnBrk="1" hangingPunct="1"/>
            <a:r>
              <a:rPr lang="nl-NL" altLang="nl-NL"/>
              <a:t>Validation is soms lastig omdat we sterk de neiging hebben om op de inhoud van wat mensen zeggen in te gaan</a:t>
            </a:r>
          </a:p>
          <a:p>
            <a:pPr eaLnBrk="1" hangingPunct="1"/>
            <a:r>
              <a:rPr lang="en-US" altLang="nl-NL"/>
              <a:t>Validation is langer te gebruiken dan ROB</a:t>
            </a:r>
            <a:endParaRPr lang="nl-NL" altLang="nl-NL"/>
          </a:p>
        </p:txBody>
      </p:sp>
      <p:pic>
        <p:nvPicPr>
          <p:cNvPr id="57348" name="il_fi" descr="http://www.nieuwslog.nl/wp-content/plugins/wp-o-matic/cache/ee018_20100503144649_bidden.jpg">
            <a:extLst>
              <a:ext uri="{FF2B5EF4-FFF2-40B4-BE49-F238E27FC236}">
                <a16:creationId xmlns:a16="http://schemas.microsoft.com/office/drawing/2014/main" id="{3BEE804C-ADC5-9217-D5F7-3B41A83D4985}"/>
              </a:ext>
            </a:extLst>
          </p:cNvPr>
          <p:cNvPicPr>
            <a:picLocks noChangeAspect="1" noChangeArrowheads="1"/>
          </p:cNvPicPr>
          <p:nvPr/>
        </p:nvPicPr>
        <p:blipFill>
          <a:blip r:embed="rId3">
            <a:lum bright="10000" contrast="10000"/>
            <a:extLst>
              <a:ext uri="{28A0092B-C50C-407E-A947-70E740481C1C}">
                <a14:useLocalDpi xmlns:a14="http://schemas.microsoft.com/office/drawing/2010/main" val="0"/>
              </a:ext>
            </a:extLst>
          </a:blip>
          <a:srcRect t="30750"/>
          <a:stretch>
            <a:fillRect/>
          </a:stretch>
        </p:blipFill>
        <p:spPr bwMode="auto">
          <a:xfrm>
            <a:off x="1403350" y="5013325"/>
            <a:ext cx="7058025"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481608D1-23F8-BC90-543B-5C80412F30E1}"/>
              </a:ext>
            </a:extLst>
          </p:cNvPr>
          <p:cNvSpPr>
            <a:spLocks noGrp="1" noChangeArrowheads="1"/>
          </p:cNvSpPr>
          <p:nvPr>
            <p:ph type="title" idx="4294967295"/>
          </p:nvPr>
        </p:nvSpPr>
        <p:spPr>
          <a:xfrm>
            <a:off x="871538" y="862013"/>
            <a:ext cx="8162925" cy="762000"/>
          </a:xfrm>
        </p:spPr>
        <p:txBody>
          <a:bodyPr anchor="ctr"/>
          <a:lstStyle/>
          <a:p>
            <a:pPr eaLnBrk="1" hangingPunct="1"/>
            <a:r>
              <a:rPr lang="nl-NL" altLang="nl-NL"/>
              <a:t>validation</a:t>
            </a:r>
          </a:p>
        </p:txBody>
      </p:sp>
      <p:sp>
        <p:nvSpPr>
          <p:cNvPr id="58371" name="Rectangle 3">
            <a:extLst>
              <a:ext uri="{FF2B5EF4-FFF2-40B4-BE49-F238E27FC236}">
                <a16:creationId xmlns:a16="http://schemas.microsoft.com/office/drawing/2014/main" id="{819985DA-6C22-2F16-D891-109E757F8A75}"/>
              </a:ext>
            </a:extLst>
          </p:cNvPr>
          <p:cNvSpPr>
            <a:spLocks noGrp="1" noChangeArrowheads="1"/>
          </p:cNvSpPr>
          <p:nvPr>
            <p:ph type="body" idx="4294967295"/>
          </p:nvPr>
        </p:nvSpPr>
        <p:spPr/>
        <p:txBody>
          <a:bodyPr/>
          <a:lstStyle/>
          <a:p>
            <a:pPr eaLnBrk="1" hangingPunct="1"/>
            <a:r>
              <a:rPr lang="nl-NL" altLang="nl-NL"/>
              <a:t>Gebruikt u deze omgangsvorm wel eens (onbewust)?</a:t>
            </a:r>
          </a:p>
          <a:p>
            <a:pPr eaLnBrk="1" hangingPunct="1">
              <a:buFont typeface="Wingdings" panose="05000000000000000000" pitchFamily="2" charset="2"/>
              <a:buNone/>
            </a:pPr>
            <a:endParaRPr lang="nl-NL" altLang="nl-NL"/>
          </a:p>
          <a:p>
            <a:pPr eaLnBrk="1" hangingPunct="1">
              <a:buFont typeface="Wingdings" panose="05000000000000000000" pitchFamily="2" charset="2"/>
              <a:buNone/>
            </a:pPr>
            <a:endParaRPr lang="nl-NL" altLang="nl-NL"/>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150D1CF8-8136-86ED-8ADD-D7171D95B6FC}"/>
              </a:ext>
            </a:extLst>
          </p:cNvPr>
          <p:cNvSpPr>
            <a:spLocks noGrp="1" noChangeArrowheads="1"/>
          </p:cNvSpPr>
          <p:nvPr>
            <p:ph type="title" idx="4294967295"/>
          </p:nvPr>
        </p:nvSpPr>
        <p:spPr>
          <a:xfrm>
            <a:off x="871538" y="862013"/>
            <a:ext cx="8162925" cy="762000"/>
          </a:xfrm>
        </p:spPr>
        <p:txBody>
          <a:bodyPr anchor="ctr"/>
          <a:lstStyle/>
          <a:p>
            <a:pPr eaLnBrk="1" hangingPunct="1"/>
            <a:r>
              <a:rPr lang="nl-NL" altLang="nl-NL"/>
              <a:t>Reminiscentie</a:t>
            </a:r>
          </a:p>
        </p:txBody>
      </p:sp>
      <p:sp>
        <p:nvSpPr>
          <p:cNvPr id="59395" name="Rectangle 3">
            <a:extLst>
              <a:ext uri="{FF2B5EF4-FFF2-40B4-BE49-F238E27FC236}">
                <a16:creationId xmlns:a16="http://schemas.microsoft.com/office/drawing/2014/main" id="{6A230511-4175-D64F-EB6A-D19ADFAC5D94}"/>
              </a:ext>
            </a:extLst>
          </p:cNvPr>
          <p:cNvSpPr>
            <a:spLocks noGrp="1" noChangeArrowheads="1"/>
          </p:cNvSpPr>
          <p:nvPr>
            <p:ph type="body" idx="4294967295"/>
          </p:nvPr>
        </p:nvSpPr>
        <p:spPr/>
        <p:txBody>
          <a:bodyPr/>
          <a:lstStyle/>
          <a:p>
            <a:pPr eaLnBrk="1" hangingPunct="1">
              <a:buFont typeface="Wingdings" panose="05000000000000000000" pitchFamily="2" charset="2"/>
              <a:buNone/>
            </a:pPr>
            <a:r>
              <a:rPr lang="en-US" altLang="nl-NL" sz="2800"/>
              <a:t>Doel: een prettige bezigheid geven, positieve herinneringen ophalen en stemming verbeteren. </a:t>
            </a:r>
          </a:p>
          <a:p>
            <a:pPr eaLnBrk="1" hangingPunct="1">
              <a:buFont typeface="Wingdings" panose="05000000000000000000" pitchFamily="2" charset="2"/>
              <a:buNone/>
            </a:pPr>
            <a:endParaRPr lang="en-US" altLang="nl-NL" sz="2800"/>
          </a:p>
          <a:p>
            <a:pPr eaLnBrk="1" hangingPunct="1">
              <a:buFont typeface="Wingdings" panose="05000000000000000000" pitchFamily="2" charset="2"/>
              <a:buNone/>
            </a:pPr>
            <a:r>
              <a:rPr lang="en-US" altLang="nl-NL" sz="2800"/>
              <a:t>Hoe: </a:t>
            </a:r>
            <a:r>
              <a:rPr lang="nl-NL" altLang="nl-NL" sz="2800"/>
              <a:t>Reminiscence is engels voor ‘herinnering’. Proberen bij de bewoner herinneringen op te roepen Praat, bijvoorbeeld aan de hand van foto’s, over wat iemand heeft meegemaakt, waar iemand goed in was etc.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DDF96216-1AEE-746C-CC9A-9204596440D0}"/>
              </a:ext>
            </a:extLst>
          </p:cNvPr>
          <p:cNvSpPr>
            <a:spLocks noGrp="1" noChangeArrowheads="1"/>
          </p:cNvSpPr>
          <p:nvPr>
            <p:ph type="title" idx="4294967295"/>
          </p:nvPr>
        </p:nvSpPr>
        <p:spPr>
          <a:xfrm>
            <a:off x="871538" y="862013"/>
            <a:ext cx="8162925" cy="762000"/>
          </a:xfrm>
        </p:spPr>
        <p:txBody>
          <a:bodyPr anchor="ctr"/>
          <a:lstStyle/>
          <a:p>
            <a:pPr eaLnBrk="1" hangingPunct="1"/>
            <a:r>
              <a:rPr lang="nl-NL" altLang="nl-NL"/>
              <a:t>Reminiscentie	</a:t>
            </a:r>
          </a:p>
        </p:txBody>
      </p:sp>
      <p:sp>
        <p:nvSpPr>
          <p:cNvPr id="60419" name="Rectangle 3">
            <a:extLst>
              <a:ext uri="{FF2B5EF4-FFF2-40B4-BE49-F238E27FC236}">
                <a16:creationId xmlns:a16="http://schemas.microsoft.com/office/drawing/2014/main" id="{833A7AD1-D04D-1821-A8FE-E36A796A3AE3}"/>
              </a:ext>
            </a:extLst>
          </p:cNvPr>
          <p:cNvSpPr>
            <a:spLocks noGrp="1" noChangeArrowheads="1"/>
          </p:cNvSpPr>
          <p:nvPr>
            <p:ph type="body" idx="4294967295"/>
          </p:nvPr>
        </p:nvSpPr>
        <p:spPr/>
        <p:txBody>
          <a:bodyPr/>
          <a:lstStyle/>
          <a:p>
            <a:pPr eaLnBrk="1" hangingPunct="1">
              <a:buFont typeface="Wingdings" panose="05000000000000000000" pitchFamily="2" charset="2"/>
              <a:buNone/>
            </a:pPr>
            <a:r>
              <a:rPr lang="en-US" altLang="nl-NL"/>
              <a:t>Hebt u dit wel eens geprobeerd? Wat is uw ervaring? </a:t>
            </a:r>
            <a:endParaRPr lang="nl-NL" altLang="nl-NL"/>
          </a:p>
        </p:txBody>
      </p:sp>
      <p:pic>
        <p:nvPicPr>
          <p:cNvPr id="60420" name="Picture 2" descr="http://www.yurada.nl/nieuwsbrieven/200805/Yurada_LL-fotoboekZwart.jpg">
            <a:extLst>
              <a:ext uri="{FF2B5EF4-FFF2-40B4-BE49-F238E27FC236}">
                <a16:creationId xmlns:a16="http://schemas.microsoft.com/office/drawing/2014/main" id="{01B5CE68-D69D-CD8B-A282-87FD71BFAD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398162">
            <a:off x="5037138" y="3257550"/>
            <a:ext cx="3708400" cy="277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0C82FE22-DBF6-FBD7-C471-9D5B1C518DED}"/>
              </a:ext>
            </a:extLst>
          </p:cNvPr>
          <p:cNvSpPr>
            <a:spLocks noGrp="1" noChangeArrowheads="1"/>
          </p:cNvSpPr>
          <p:nvPr>
            <p:ph type="title" idx="4294967295"/>
          </p:nvPr>
        </p:nvSpPr>
        <p:spPr>
          <a:xfrm>
            <a:off x="395288" y="549275"/>
            <a:ext cx="8424862" cy="762000"/>
          </a:xfrm>
        </p:spPr>
        <p:txBody>
          <a:bodyPr anchor="ctr"/>
          <a:lstStyle/>
          <a:p>
            <a:pPr eaLnBrk="1" hangingPunct="1"/>
            <a:r>
              <a:rPr lang="nl-NL" altLang="nl-NL"/>
              <a:t>Snoezelen/zintuigactivering	</a:t>
            </a:r>
          </a:p>
        </p:txBody>
      </p:sp>
      <p:sp>
        <p:nvSpPr>
          <p:cNvPr id="61443" name="Rectangle 3">
            <a:extLst>
              <a:ext uri="{FF2B5EF4-FFF2-40B4-BE49-F238E27FC236}">
                <a16:creationId xmlns:a16="http://schemas.microsoft.com/office/drawing/2014/main" id="{1C56253E-007F-29F5-DC3D-A00734B086D9}"/>
              </a:ext>
            </a:extLst>
          </p:cNvPr>
          <p:cNvSpPr>
            <a:spLocks noGrp="1" noChangeArrowheads="1"/>
          </p:cNvSpPr>
          <p:nvPr>
            <p:ph type="body" idx="4294967295"/>
          </p:nvPr>
        </p:nvSpPr>
        <p:spPr/>
        <p:txBody>
          <a:bodyPr/>
          <a:lstStyle/>
          <a:p>
            <a:pPr eaLnBrk="1" hangingPunct="1">
              <a:lnSpc>
                <a:spcPct val="90000"/>
              </a:lnSpc>
              <a:buFont typeface="Wingdings" panose="05000000000000000000" pitchFamily="2" charset="2"/>
              <a:buNone/>
            </a:pPr>
            <a:r>
              <a:rPr lang="en-US" altLang="nl-NL"/>
              <a:t>Doel: een prettige bezigheid geven, contact met deze wereld stimuleren, stemming verbeteren.</a:t>
            </a:r>
          </a:p>
          <a:p>
            <a:pPr eaLnBrk="1" hangingPunct="1">
              <a:lnSpc>
                <a:spcPct val="90000"/>
              </a:lnSpc>
              <a:buFont typeface="Wingdings" panose="05000000000000000000" pitchFamily="2" charset="2"/>
              <a:buNone/>
            </a:pPr>
            <a:endParaRPr lang="en-US" altLang="nl-NL"/>
          </a:p>
          <a:p>
            <a:pPr eaLnBrk="1" hangingPunct="1">
              <a:lnSpc>
                <a:spcPct val="90000"/>
              </a:lnSpc>
              <a:buFont typeface="Wingdings" panose="05000000000000000000" pitchFamily="2" charset="2"/>
              <a:buNone/>
            </a:pPr>
            <a:r>
              <a:rPr lang="en-US" altLang="nl-NL"/>
              <a:t>Hoe: Door </a:t>
            </a:r>
            <a:r>
              <a:rPr lang="nl-NL" altLang="nl-NL"/>
              <a:t>contact via alle zintuigen (voelen, ruiken, zien, horen, proeven).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fanlogradio1journaal.nl/images/artcl2003_snoezelen1.jpg">
            <a:extLst>
              <a:ext uri="{FF2B5EF4-FFF2-40B4-BE49-F238E27FC236}">
                <a16:creationId xmlns:a16="http://schemas.microsoft.com/office/drawing/2014/main" id="{B944BB95-9B97-2A83-EA49-E7AA91A9263D}"/>
              </a:ext>
            </a:extLst>
          </p:cNvPr>
          <p:cNvPicPr>
            <a:picLocks noChangeAspect="1" noChangeArrowheads="1"/>
          </p:cNvPicPr>
          <p:nvPr/>
        </p:nvPicPr>
        <p:blipFill>
          <a:blip r:embed="rId3" cstate="print"/>
          <a:srcRect/>
          <a:stretch>
            <a:fillRect/>
          </a:stretch>
        </p:blipFill>
        <p:spPr bwMode="auto">
          <a:xfrm>
            <a:off x="323528" y="548680"/>
            <a:ext cx="3384376" cy="22562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28" name="Picture 4" descr="http://www.osiragroep.nl/files/images/algemeen/KL_vrouw_met_pop.jpg">
            <a:extLst>
              <a:ext uri="{FF2B5EF4-FFF2-40B4-BE49-F238E27FC236}">
                <a16:creationId xmlns:a16="http://schemas.microsoft.com/office/drawing/2014/main" id="{E7038279-4209-9730-BBC7-15611F1036DF}"/>
              </a:ext>
            </a:extLst>
          </p:cNvPr>
          <p:cNvPicPr>
            <a:picLocks noChangeAspect="1" noChangeArrowheads="1"/>
          </p:cNvPicPr>
          <p:nvPr/>
        </p:nvPicPr>
        <p:blipFill>
          <a:blip r:embed="rId4" cstate="print"/>
          <a:srcRect/>
          <a:stretch>
            <a:fillRect/>
          </a:stretch>
        </p:blipFill>
        <p:spPr bwMode="auto">
          <a:xfrm>
            <a:off x="3923928" y="260648"/>
            <a:ext cx="3138752" cy="208823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0" name="Picture 6" descr="http://www.osiragroep.nl/files/images/algemeen/DDH_client_gelukkig_met_medewerker.jpg">
            <a:extLst>
              <a:ext uri="{FF2B5EF4-FFF2-40B4-BE49-F238E27FC236}">
                <a16:creationId xmlns:a16="http://schemas.microsoft.com/office/drawing/2014/main" id="{8B2393C8-9024-6EF3-47F9-24A3E1375C60}"/>
              </a:ext>
            </a:extLst>
          </p:cNvPr>
          <p:cNvPicPr>
            <a:picLocks noChangeAspect="1" noChangeArrowheads="1"/>
          </p:cNvPicPr>
          <p:nvPr/>
        </p:nvPicPr>
        <p:blipFill>
          <a:blip r:embed="rId5" cstate="print"/>
          <a:srcRect/>
          <a:stretch>
            <a:fillRect/>
          </a:stretch>
        </p:blipFill>
        <p:spPr bwMode="auto">
          <a:xfrm>
            <a:off x="1907704" y="2636912"/>
            <a:ext cx="3168352" cy="21079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2" name="Picture 8" descr="http://gezondheid.plusonline.nl/upload/allerlei/cd/cd_365x243.jpg">
            <a:extLst>
              <a:ext uri="{FF2B5EF4-FFF2-40B4-BE49-F238E27FC236}">
                <a16:creationId xmlns:a16="http://schemas.microsoft.com/office/drawing/2014/main" id="{5C83CA4E-03C2-EE70-F156-5C8BC3AF0C4F}"/>
              </a:ext>
            </a:extLst>
          </p:cNvPr>
          <p:cNvPicPr>
            <a:picLocks noChangeAspect="1" noChangeArrowheads="1"/>
          </p:cNvPicPr>
          <p:nvPr/>
        </p:nvPicPr>
        <p:blipFill>
          <a:blip r:embed="rId6" cstate="print"/>
          <a:srcRect/>
          <a:stretch>
            <a:fillRect/>
          </a:stretch>
        </p:blipFill>
        <p:spPr bwMode="auto">
          <a:xfrm>
            <a:off x="395536" y="4437112"/>
            <a:ext cx="2861730" cy="181051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6" name="Picture 12" descr="http://inf05.hageveld.nl/~u8939/appel.jpg">
            <a:extLst>
              <a:ext uri="{FF2B5EF4-FFF2-40B4-BE49-F238E27FC236}">
                <a16:creationId xmlns:a16="http://schemas.microsoft.com/office/drawing/2014/main" id="{CF33D66C-B4D4-B1D4-6DF0-8BF9361D1E7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64388" y="620713"/>
            <a:ext cx="1773237" cy="177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10" descr="http://gezondheid.plusonline.nl/upload/bewegen/wandelsenior/wandelsenior_365x243.jpg">
            <a:extLst>
              <a:ext uri="{FF2B5EF4-FFF2-40B4-BE49-F238E27FC236}">
                <a16:creationId xmlns:a16="http://schemas.microsoft.com/office/drawing/2014/main" id="{4C1EC36A-2BE1-86E5-C4F5-E5912C3A1DB2}"/>
              </a:ext>
            </a:extLst>
          </p:cNvPr>
          <p:cNvPicPr>
            <a:picLocks noChangeAspect="1" noChangeArrowheads="1"/>
          </p:cNvPicPr>
          <p:nvPr/>
        </p:nvPicPr>
        <p:blipFill>
          <a:blip r:embed="rId8" cstate="print"/>
          <a:srcRect/>
          <a:stretch>
            <a:fillRect/>
          </a:stretch>
        </p:blipFill>
        <p:spPr bwMode="auto">
          <a:xfrm>
            <a:off x="5507512" y="2492896"/>
            <a:ext cx="3461126" cy="230425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6" name="Picture 4" descr="http://www.xead.nl/upload/d8106d26ecb2fe84c5b361f41bf7cec1kopje-koffie.jpg">
            <a:extLst>
              <a:ext uri="{FF2B5EF4-FFF2-40B4-BE49-F238E27FC236}">
                <a16:creationId xmlns:a16="http://schemas.microsoft.com/office/drawing/2014/main" id="{530F8D1F-76B9-D072-9BD6-1AA3066CC739}"/>
              </a:ext>
            </a:extLst>
          </p:cNvPr>
          <p:cNvPicPr>
            <a:picLocks noChangeAspect="1" noChangeArrowheads="1"/>
          </p:cNvPicPr>
          <p:nvPr/>
        </p:nvPicPr>
        <p:blipFill>
          <a:blip r:embed="rId9" cstate="print"/>
          <a:srcRect/>
          <a:stretch>
            <a:fillRect/>
          </a:stretch>
        </p:blipFill>
        <p:spPr bwMode="auto">
          <a:xfrm>
            <a:off x="4716016" y="4509120"/>
            <a:ext cx="3106316" cy="206880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3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03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03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183C2DCB-A964-7847-F2E7-57569F038E53}"/>
              </a:ext>
            </a:extLst>
          </p:cNvPr>
          <p:cNvSpPr>
            <a:spLocks noGrp="1" noChangeArrowheads="1"/>
          </p:cNvSpPr>
          <p:nvPr>
            <p:ph type="title"/>
          </p:nvPr>
        </p:nvSpPr>
        <p:spPr>
          <a:xfrm>
            <a:off x="871538" y="557213"/>
            <a:ext cx="8162925" cy="1066800"/>
          </a:xfrm>
        </p:spPr>
        <p:txBody>
          <a:bodyPr/>
          <a:lstStyle/>
          <a:p>
            <a:pPr eaLnBrk="1" hangingPunct="1"/>
            <a:r>
              <a:rPr lang="nl-NL" altLang="nl-NL" sz="4000"/>
              <a:t>Verstandelijke handicap </a:t>
            </a:r>
            <a:r>
              <a:rPr lang="nl-NL" altLang="nl-NL" sz="1400"/>
              <a:t>(Volgens DSM-IV)</a:t>
            </a:r>
            <a:r>
              <a:rPr lang="nl-NL" altLang="nl-NL" sz="4000"/>
              <a:t> </a:t>
            </a:r>
            <a:br>
              <a:rPr lang="nl-NL" altLang="nl-NL" sz="4000"/>
            </a:br>
            <a:r>
              <a:rPr lang="nl-NL" altLang="nl-NL" sz="2400"/>
              <a:t>(147.000 in 2008)</a:t>
            </a:r>
          </a:p>
        </p:txBody>
      </p:sp>
      <p:sp>
        <p:nvSpPr>
          <p:cNvPr id="8195" name="Rectangle 3">
            <a:extLst>
              <a:ext uri="{FF2B5EF4-FFF2-40B4-BE49-F238E27FC236}">
                <a16:creationId xmlns:a16="http://schemas.microsoft.com/office/drawing/2014/main" id="{FFE99B76-3498-F7A0-9F73-EDC980F22B69}"/>
              </a:ext>
            </a:extLst>
          </p:cNvPr>
          <p:cNvSpPr>
            <a:spLocks noGrp="1" noChangeArrowheads="1"/>
          </p:cNvSpPr>
          <p:nvPr>
            <p:ph type="body" idx="1"/>
          </p:nvPr>
        </p:nvSpPr>
        <p:spPr>
          <a:xfrm>
            <a:off x="912813" y="1905000"/>
            <a:ext cx="8110537" cy="4692650"/>
          </a:xfrm>
        </p:spPr>
        <p:txBody>
          <a:bodyPr/>
          <a:lstStyle/>
          <a:p>
            <a:pPr eaLnBrk="1" hangingPunct="1">
              <a:lnSpc>
                <a:spcPct val="80000"/>
              </a:lnSpc>
            </a:pPr>
            <a:r>
              <a:rPr lang="nl-NL" altLang="nl-NL" sz="2400"/>
              <a:t>Er is sprake van een aantoonbaar lager dan gemiddeld intellectueel functioneren</a:t>
            </a:r>
          </a:p>
          <a:p>
            <a:pPr eaLnBrk="1" hangingPunct="1">
              <a:lnSpc>
                <a:spcPct val="80000"/>
              </a:lnSpc>
            </a:pPr>
            <a:r>
              <a:rPr lang="nl-NL" altLang="nl-NL" sz="2400"/>
              <a:t>Er is sprake van minder functioneren in twee of meer van de volgende vaardigheden:</a:t>
            </a:r>
          </a:p>
          <a:p>
            <a:pPr lvl="1" eaLnBrk="1" hangingPunct="1">
              <a:lnSpc>
                <a:spcPct val="80000"/>
              </a:lnSpc>
            </a:pPr>
            <a:r>
              <a:rPr lang="nl-NL" altLang="nl-NL" sz="1600"/>
              <a:t>communicatie, </a:t>
            </a:r>
          </a:p>
          <a:p>
            <a:pPr lvl="1" eaLnBrk="1" hangingPunct="1">
              <a:lnSpc>
                <a:spcPct val="80000"/>
              </a:lnSpc>
            </a:pPr>
            <a:r>
              <a:rPr lang="nl-NL" altLang="nl-NL" sz="1600"/>
              <a:t>zelfverzorging, </a:t>
            </a:r>
          </a:p>
          <a:p>
            <a:pPr lvl="1" eaLnBrk="1" hangingPunct="1">
              <a:lnSpc>
                <a:spcPct val="80000"/>
              </a:lnSpc>
            </a:pPr>
            <a:r>
              <a:rPr lang="nl-NL" altLang="nl-NL" sz="1600"/>
              <a:t>wonen, </a:t>
            </a:r>
          </a:p>
          <a:p>
            <a:pPr lvl="1" eaLnBrk="1" hangingPunct="1">
              <a:lnSpc>
                <a:spcPct val="80000"/>
              </a:lnSpc>
            </a:pPr>
            <a:r>
              <a:rPr lang="nl-NL" altLang="nl-NL" sz="1600"/>
              <a:t>sociale vaardigheden, </a:t>
            </a:r>
          </a:p>
          <a:p>
            <a:pPr lvl="1" eaLnBrk="1" hangingPunct="1">
              <a:lnSpc>
                <a:spcPct val="80000"/>
              </a:lnSpc>
            </a:pPr>
            <a:r>
              <a:rPr lang="nl-NL" altLang="nl-NL" sz="1600"/>
              <a:t>deelname aan de samenleving, </a:t>
            </a:r>
          </a:p>
          <a:p>
            <a:pPr lvl="1" eaLnBrk="1" hangingPunct="1">
              <a:lnSpc>
                <a:spcPct val="80000"/>
              </a:lnSpc>
            </a:pPr>
            <a:r>
              <a:rPr lang="nl-NL" altLang="nl-NL" sz="1600"/>
              <a:t>zeggenschap, </a:t>
            </a:r>
          </a:p>
          <a:p>
            <a:pPr lvl="1" eaLnBrk="1" hangingPunct="1">
              <a:lnSpc>
                <a:spcPct val="80000"/>
              </a:lnSpc>
            </a:pPr>
            <a:r>
              <a:rPr lang="nl-NL" altLang="nl-NL" sz="1600"/>
              <a:t>gezondheid en veiligheid, </a:t>
            </a:r>
          </a:p>
          <a:p>
            <a:pPr lvl="1" eaLnBrk="1" hangingPunct="1">
              <a:lnSpc>
                <a:spcPct val="80000"/>
              </a:lnSpc>
            </a:pPr>
            <a:r>
              <a:rPr lang="nl-NL" altLang="nl-NL" sz="1600"/>
              <a:t>toegepaste kennis, </a:t>
            </a:r>
          </a:p>
          <a:p>
            <a:pPr lvl="1" eaLnBrk="1" hangingPunct="1">
              <a:lnSpc>
                <a:spcPct val="80000"/>
              </a:lnSpc>
            </a:pPr>
            <a:r>
              <a:rPr lang="nl-NL" altLang="nl-NL" sz="1600"/>
              <a:t>vrijetijdsbesteding en werk</a:t>
            </a:r>
          </a:p>
          <a:p>
            <a:pPr lvl="2" eaLnBrk="1" hangingPunct="1">
              <a:lnSpc>
                <a:spcPct val="80000"/>
              </a:lnSpc>
            </a:pPr>
            <a:endParaRPr lang="nl-NL" altLang="nl-NL" sz="1800"/>
          </a:p>
          <a:p>
            <a:pPr eaLnBrk="1" hangingPunct="1">
              <a:lnSpc>
                <a:spcPct val="80000"/>
              </a:lnSpc>
            </a:pPr>
            <a:r>
              <a:rPr lang="nl-NL" altLang="nl-NL" sz="2400"/>
              <a:t>Begin voor het 18</a:t>
            </a:r>
            <a:r>
              <a:rPr lang="nl-NL" altLang="nl-NL" sz="2400" baseline="30000"/>
              <a:t>e</a:t>
            </a:r>
            <a:r>
              <a:rPr lang="nl-NL" altLang="nl-NL" sz="2400"/>
              <a:t> levensjaar</a:t>
            </a:r>
            <a:r>
              <a:rPr lang="nl-NL" altLang="nl-NL" sz="2800"/>
              <a:t>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el 1">
            <a:extLst>
              <a:ext uri="{FF2B5EF4-FFF2-40B4-BE49-F238E27FC236}">
                <a16:creationId xmlns:a16="http://schemas.microsoft.com/office/drawing/2014/main" id="{C9C1C03E-9B7B-42BE-3FD2-B4602A11333C}"/>
              </a:ext>
            </a:extLst>
          </p:cNvPr>
          <p:cNvSpPr>
            <a:spLocks noGrp="1"/>
          </p:cNvSpPr>
          <p:nvPr>
            <p:ph type="title" idx="4294967295"/>
          </p:nvPr>
        </p:nvSpPr>
        <p:spPr/>
        <p:txBody>
          <a:bodyPr anchor="ctr"/>
          <a:lstStyle/>
          <a:p>
            <a:pPr eaLnBrk="1" hangingPunct="1"/>
            <a:r>
              <a:rPr lang="en-US" altLang="nl-NL"/>
              <a:t>Snoezelen/zintuigactivering</a:t>
            </a:r>
            <a:endParaRPr lang="nl-NL" altLang="nl-NL"/>
          </a:p>
        </p:txBody>
      </p:sp>
      <p:sp>
        <p:nvSpPr>
          <p:cNvPr id="63491" name="Tijdelijke aanduiding voor inhoud 2">
            <a:extLst>
              <a:ext uri="{FF2B5EF4-FFF2-40B4-BE49-F238E27FC236}">
                <a16:creationId xmlns:a16="http://schemas.microsoft.com/office/drawing/2014/main" id="{0CBEC9AD-0651-5803-45B2-9BFCAC510000}"/>
              </a:ext>
            </a:extLst>
          </p:cNvPr>
          <p:cNvSpPr>
            <a:spLocks noGrp="1"/>
          </p:cNvSpPr>
          <p:nvPr>
            <p:ph idx="4294967295"/>
          </p:nvPr>
        </p:nvSpPr>
        <p:spPr/>
        <p:txBody>
          <a:bodyPr/>
          <a:lstStyle/>
          <a:p>
            <a:pPr eaLnBrk="1" hangingPunct="1">
              <a:lnSpc>
                <a:spcPct val="90000"/>
              </a:lnSpc>
            </a:pPr>
            <a:r>
              <a:rPr lang="nl-NL" altLang="nl-NL"/>
              <a:t>Geschikt als andere manieren om contact te leggen moeilijker worden</a:t>
            </a:r>
          </a:p>
          <a:p>
            <a:pPr eaLnBrk="1" hangingPunct="1">
              <a:lnSpc>
                <a:spcPct val="90000"/>
              </a:lnSpc>
            </a:pPr>
            <a:r>
              <a:rPr lang="nl-NL" altLang="nl-NL"/>
              <a:t>Het is van belang om te weten en de gebruiken wat de bewoner vroeger prettig of lekker vond</a:t>
            </a:r>
          </a:p>
          <a:p>
            <a:pPr eaLnBrk="1" hangingPunct="1">
              <a:lnSpc>
                <a:spcPct val="90000"/>
              </a:lnSpc>
            </a:pPr>
            <a:r>
              <a:rPr lang="nl-NL" altLang="nl-NL"/>
              <a:t>Let op non verbaal gedrag om te zien of de bewoner het snoezelen waardeert. </a:t>
            </a:r>
          </a:p>
          <a:p>
            <a:pPr eaLnBrk="1" hangingPunct="1"/>
            <a:endParaRPr lang="nl-NL" altLang="nl-NL"/>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33E38B7E-7B7A-69AE-83B7-186418D868DE}"/>
              </a:ext>
            </a:extLst>
          </p:cNvPr>
          <p:cNvSpPr>
            <a:spLocks noGrp="1" noChangeArrowheads="1"/>
          </p:cNvSpPr>
          <p:nvPr>
            <p:ph type="title" idx="4294967295"/>
          </p:nvPr>
        </p:nvSpPr>
        <p:spPr>
          <a:xfrm>
            <a:off x="871538" y="862013"/>
            <a:ext cx="8162925" cy="762000"/>
          </a:xfrm>
        </p:spPr>
        <p:txBody>
          <a:bodyPr anchor="ctr"/>
          <a:lstStyle/>
          <a:p>
            <a:pPr eaLnBrk="1" hangingPunct="1"/>
            <a:r>
              <a:rPr lang="nl-NL" altLang="nl-NL"/>
              <a:t>Snoezelen/zintuigactivering</a:t>
            </a:r>
          </a:p>
        </p:txBody>
      </p:sp>
      <p:sp>
        <p:nvSpPr>
          <p:cNvPr id="64515" name="Rectangle 3">
            <a:extLst>
              <a:ext uri="{FF2B5EF4-FFF2-40B4-BE49-F238E27FC236}">
                <a16:creationId xmlns:a16="http://schemas.microsoft.com/office/drawing/2014/main" id="{2325349A-FE62-09BA-FA98-2AFA597F9FB4}"/>
              </a:ext>
            </a:extLst>
          </p:cNvPr>
          <p:cNvSpPr>
            <a:spLocks noGrp="1" noChangeArrowheads="1"/>
          </p:cNvSpPr>
          <p:nvPr>
            <p:ph type="body" idx="4294967295"/>
          </p:nvPr>
        </p:nvSpPr>
        <p:spPr>
          <a:xfrm>
            <a:off x="912813" y="2132013"/>
            <a:ext cx="8110537" cy="3963987"/>
          </a:xfrm>
        </p:spPr>
        <p:txBody>
          <a:bodyPr/>
          <a:lstStyle/>
          <a:p>
            <a:pPr eaLnBrk="1" hangingPunct="1"/>
            <a:r>
              <a:rPr lang="nl-NL" altLang="nl-NL"/>
              <a:t>Hebt u dit wel eens geprobeerd? Hoe? Wat vond u ervan?</a:t>
            </a:r>
          </a:p>
          <a:p>
            <a:pPr eaLnBrk="1" hangingPunct="1">
              <a:buFont typeface="Wingdings" panose="05000000000000000000" pitchFamily="2" charset="2"/>
              <a:buNone/>
            </a:pPr>
            <a:endParaRPr lang="nl-NL" altLang="nl-NL"/>
          </a:p>
        </p:txBody>
      </p:sp>
      <p:pic>
        <p:nvPicPr>
          <p:cNvPr id="64516" name="Picture 4" descr="http://www.xead.nl/upload/d8106d26ecb2fe84c5b361f41bf7cec1kopje-koffie.jpg">
            <a:extLst>
              <a:ext uri="{FF2B5EF4-FFF2-40B4-BE49-F238E27FC236}">
                <a16:creationId xmlns:a16="http://schemas.microsoft.com/office/drawing/2014/main" id="{F8FC1179-42B9-F66E-2E47-CD05D9313F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9838" y="3068638"/>
            <a:ext cx="4762500" cy="317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A94680DE-AF20-C3FB-71FD-36235D6EBC6C}"/>
              </a:ext>
            </a:extLst>
          </p:cNvPr>
          <p:cNvSpPr>
            <a:spLocks noGrp="1" noChangeArrowheads="1"/>
          </p:cNvSpPr>
          <p:nvPr>
            <p:ph type="title" idx="4294967295"/>
          </p:nvPr>
        </p:nvSpPr>
        <p:spPr>
          <a:xfrm>
            <a:off x="539750" y="692150"/>
            <a:ext cx="8162925" cy="762000"/>
          </a:xfrm>
        </p:spPr>
        <p:txBody>
          <a:bodyPr anchor="ctr"/>
          <a:lstStyle/>
          <a:p>
            <a:pPr eaLnBrk="1" hangingPunct="1"/>
            <a:r>
              <a:rPr lang="nl-NL" altLang="nl-NL"/>
              <a:t>5. Vragen?</a:t>
            </a:r>
          </a:p>
        </p:txBody>
      </p:sp>
      <p:sp>
        <p:nvSpPr>
          <p:cNvPr id="65539" name="Rectangle 3">
            <a:extLst>
              <a:ext uri="{FF2B5EF4-FFF2-40B4-BE49-F238E27FC236}">
                <a16:creationId xmlns:a16="http://schemas.microsoft.com/office/drawing/2014/main" id="{9F3C2D04-9DEB-98A6-77EE-559992F069C4}"/>
              </a:ext>
            </a:extLst>
          </p:cNvPr>
          <p:cNvSpPr>
            <a:spLocks noGrp="1" noChangeArrowheads="1"/>
          </p:cNvSpPr>
          <p:nvPr>
            <p:ph type="body" idx="4294967295"/>
          </p:nvPr>
        </p:nvSpPr>
        <p:spPr/>
        <p:txBody>
          <a:bodyPr/>
          <a:lstStyle/>
          <a:p>
            <a:pPr eaLnBrk="1" hangingPunct="1">
              <a:buFont typeface="Wingdings" panose="05000000000000000000" pitchFamily="2" charset="2"/>
              <a:buNone/>
            </a:pPr>
            <a:r>
              <a:rPr lang="nl-NL" altLang="nl-NL"/>
              <a:t> </a:t>
            </a:r>
          </a:p>
        </p:txBody>
      </p:sp>
      <p:pic>
        <p:nvPicPr>
          <p:cNvPr id="65540" name="Picture 5" descr="NB_INC_23030">
            <a:extLst>
              <a:ext uri="{FF2B5EF4-FFF2-40B4-BE49-F238E27FC236}">
                <a16:creationId xmlns:a16="http://schemas.microsoft.com/office/drawing/2014/main" id="{C7EDA694-FF4F-80E3-3543-FDAC06B86C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988" y="1844675"/>
            <a:ext cx="7086600"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1BDB5717-E16A-8AA0-5488-B7A127EFAC2E}"/>
              </a:ext>
            </a:extLst>
          </p:cNvPr>
          <p:cNvSpPr>
            <a:spLocks noGrp="1" noChangeArrowheads="1"/>
          </p:cNvSpPr>
          <p:nvPr>
            <p:ph type="title"/>
          </p:nvPr>
        </p:nvSpPr>
        <p:spPr>
          <a:xfrm>
            <a:off x="871538" y="862013"/>
            <a:ext cx="8162925" cy="762000"/>
          </a:xfrm>
        </p:spPr>
        <p:txBody>
          <a:bodyPr/>
          <a:lstStyle/>
          <a:p>
            <a:pPr eaLnBrk="1" hangingPunct="1"/>
            <a:r>
              <a:rPr lang="nl-NL" altLang="nl-NL"/>
              <a:t>Intelligentie Quotient </a:t>
            </a:r>
          </a:p>
        </p:txBody>
      </p:sp>
      <p:sp>
        <p:nvSpPr>
          <p:cNvPr id="9219" name="Rectangle 3">
            <a:extLst>
              <a:ext uri="{FF2B5EF4-FFF2-40B4-BE49-F238E27FC236}">
                <a16:creationId xmlns:a16="http://schemas.microsoft.com/office/drawing/2014/main" id="{CCB7126E-7EC1-89B3-2DAB-88E715D8D40A}"/>
              </a:ext>
            </a:extLst>
          </p:cNvPr>
          <p:cNvSpPr>
            <a:spLocks noGrp="1" noChangeArrowheads="1"/>
          </p:cNvSpPr>
          <p:nvPr>
            <p:ph type="body" idx="1"/>
          </p:nvPr>
        </p:nvSpPr>
        <p:spPr>
          <a:xfrm>
            <a:off x="912813" y="1905000"/>
            <a:ext cx="8110537" cy="4692650"/>
          </a:xfrm>
        </p:spPr>
        <p:txBody>
          <a:bodyPr/>
          <a:lstStyle/>
          <a:p>
            <a:pPr algn="ctr" eaLnBrk="1" hangingPunct="1">
              <a:lnSpc>
                <a:spcPct val="80000"/>
              </a:lnSpc>
              <a:buFont typeface="Wingdings" panose="05000000000000000000" pitchFamily="2" charset="2"/>
              <a:buNone/>
            </a:pPr>
            <a:r>
              <a:rPr lang="nl-NL" altLang="nl-NL" sz="1600"/>
              <a:t>IQ = gemiddeld 100</a:t>
            </a:r>
          </a:p>
          <a:p>
            <a:pPr eaLnBrk="1" hangingPunct="1">
              <a:lnSpc>
                <a:spcPct val="80000"/>
              </a:lnSpc>
            </a:pPr>
            <a:r>
              <a:rPr lang="nl-NL" altLang="nl-NL" sz="2400"/>
              <a:t>Diep verstandelijk gehandicapten</a:t>
            </a:r>
          </a:p>
          <a:p>
            <a:pPr eaLnBrk="1" hangingPunct="1">
              <a:lnSpc>
                <a:spcPct val="80000"/>
              </a:lnSpc>
              <a:buFont typeface="Wingdings" panose="05000000000000000000" pitchFamily="2" charset="2"/>
              <a:buNone/>
            </a:pPr>
            <a:r>
              <a:rPr lang="nl-NL" altLang="nl-NL" sz="2400"/>
              <a:t>	(IQ -20) </a:t>
            </a:r>
          </a:p>
          <a:p>
            <a:pPr eaLnBrk="1" hangingPunct="1">
              <a:lnSpc>
                <a:spcPct val="80000"/>
              </a:lnSpc>
              <a:buFont typeface="Wingdings" panose="05000000000000000000" pitchFamily="2" charset="2"/>
              <a:buNone/>
            </a:pPr>
            <a:endParaRPr lang="nl-NL" altLang="nl-NL" sz="2400"/>
          </a:p>
          <a:p>
            <a:pPr eaLnBrk="1" hangingPunct="1">
              <a:lnSpc>
                <a:spcPct val="80000"/>
              </a:lnSpc>
            </a:pPr>
            <a:r>
              <a:rPr lang="nl-NL" altLang="nl-NL" sz="2400"/>
              <a:t>Ernstig verstandelijk gehandicapten </a:t>
            </a:r>
          </a:p>
          <a:p>
            <a:pPr eaLnBrk="1" hangingPunct="1">
              <a:lnSpc>
                <a:spcPct val="80000"/>
              </a:lnSpc>
              <a:buFont typeface="Wingdings" panose="05000000000000000000" pitchFamily="2" charset="2"/>
              <a:buNone/>
            </a:pPr>
            <a:r>
              <a:rPr lang="nl-NL" altLang="nl-NL" sz="2400"/>
              <a:t>	(IQ 20-35) </a:t>
            </a:r>
          </a:p>
          <a:p>
            <a:pPr eaLnBrk="1" hangingPunct="1">
              <a:lnSpc>
                <a:spcPct val="80000"/>
              </a:lnSpc>
              <a:buFont typeface="Wingdings" panose="05000000000000000000" pitchFamily="2" charset="2"/>
              <a:buNone/>
            </a:pPr>
            <a:endParaRPr lang="nl-NL" altLang="nl-NL" sz="2400"/>
          </a:p>
          <a:p>
            <a:pPr eaLnBrk="1" hangingPunct="1">
              <a:lnSpc>
                <a:spcPct val="80000"/>
              </a:lnSpc>
            </a:pPr>
            <a:r>
              <a:rPr lang="nl-NL" altLang="nl-NL" sz="2400"/>
              <a:t>Matig verstandelijk gehandicapten </a:t>
            </a:r>
          </a:p>
          <a:p>
            <a:pPr eaLnBrk="1" hangingPunct="1">
              <a:lnSpc>
                <a:spcPct val="80000"/>
              </a:lnSpc>
              <a:buFont typeface="Wingdings" panose="05000000000000000000" pitchFamily="2" charset="2"/>
              <a:buNone/>
            </a:pPr>
            <a:r>
              <a:rPr lang="nl-NL" altLang="nl-NL" sz="2400"/>
              <a:t>	(IQ 35-50)</a:t>
            </a:r>
          </a:p>
          <a:p>
            <a:pPr eaLnBrk="1" hangingPunct="1">
              <a:lnSpc>
                <a:spcPct val="80000"/>
              </a:lnSpc>
              <a:buFont typeface="Wingdings" panose="05000000000000000000" pitchFamily="2" charset="2"/>
              <a:buNone/>
            </a:pPr>
            <a:endParaRPr lang="nl-NL" altLang="nl-NL" sz="2400"/>
          </a:p>
          <a:p>
            <a:pPr eaLnBrk="1" hangingPunct="1">
              <a:lnSpc>
                <a:spcPct val="80000"/>
              </a:lnSpc>
            </a:pPr>
            <a:r>
              <a:rPr lang="nl-NL" altLang="nl-NL" sz="2400"/>
              <a:t>Licht verstandelijk gehandicapten </a:t>
            </a:r>
          </a:p>
          <a:p>
            <a:pPr eaLnBrk="1" hangingPunct="1">
              <a:lnSpc>
                <a:spcPct val="80000"/>
              </a:lnSpc>
              <a:buFont typeface="Wingdings" panose="05000000000000000000" pitchFamily="2" charset="2"/>
              <a:buNone/>
            </a:pPr>
            <a:r>
              <a:rPr lang="nl-NL" altLang="nl-NL" sz="2400"/>
              <a:t>	(IQ 50-70)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4617787D-EC12-6D14-D4B3-FAB9D81E4ACA}"/>
              </a:ext>
            </a:extLst>
          </p:cNvPr>
          <p:cNvSpPr>
            <a:spLocks noGrp="1" noChangeArrowheads="1"/>
          </p:cNvSpPr>
          <p:nvPr>
            <p:ph type="title"/>
          </p:nvPr>
        </p:nvSpPr>
        <p:spPr/>
        <p:txBody>
          <a:bodyPr/>
          <a:lstStyle/>
          <a:p>
            <a:pPr eaLnBrk="1" hangingPunct="1"/>
            <a:r>
              <a:rPr lang="nl-NL" altLang="nl-NL"/>
              <a:t>diepe verstandelijke handicap</a:t>
            </a:r>
          </a:p>
        </p:txBody>
      </p:sp>
      <p:sp>
        <p:nvSpPr>
          <p:cNvPr id="10243" name="Rectangle 3">
            <a:extLst>
              <a:ext uri="{FF2B5EF4-FFF2-40B4-BE49-F238E27FC236}">
                <a16:creationId xmlns:a16="http://schemas.microsoft.com/office/drawing/2014/main" id="{18F867F7-21F4-CBDE-87EA-65C58E2D6ECD}"/>
              </a:ext>
            </a:extLst>
          </p:cNvPr>
          <p:cNvSpPr>
            <a:spLocks noGrp="1" noChangeArrowheads="1"/>
          </p:cNvSpPr>
          <p:nvPr>
            <p:ph type="body" idx="1"/>
          </p:nvPr>
        </p:nvSpPr>
        <p:spPr>
          <a:xfrm>
            <a:off x="611188" y="1905000"/>
            <a:ext cx="8412162" cy="4191000"/>
          </a:xfrm>
        </p:spPr>
        <p:txBody>
          <a:bodyPr/>
          <a:lstStyle/>
          <a:p>
            <a:pPr eaLnBrk="1" hangingPunct="1">
              <a:lnSpc>
                <a:spcPct val="90000"/>
              </a:lnSpc>
              <a:buFont typeface="Wingdings" panose="05000000000000000000" pitchFamily="2" charset="2"/>
              <a:buNone/>
            </a:pPr>
            <a:r>
              <a:rPr lang="nl-NL" altLang="nl-NL"/>
              <a:t>Lichaamsgebonden ervaringsordening:</a:t>
            </a:r>
          </a:p>
          <a:p>
            <a:pPr lvl="1" eaLnBrk="1" hangingPunct="1">
              <a:lnSpc>
                <a:spcPct val="90000"/>
              </a:lnSpc>
            </a:pPr>
            <a:r>
              <a:rPr lang="nl-NL" altLang="nl-NL"/>
              <a:t>De basis van elke andere ordening: ervaringen beginnen zintuigelijk.</a:t>
            </a:r>
          </a:p>
          <a:p>
            <a:pPr lvl="1" eaLnBrk="1" hangingPunct="1">
              <a:lnSpc>
                <a:spcPct val="90000"/>
              </a:lnSpc>
            </a:pPr>
            <a:r>
              <a:rPr lang="nl-NL" altLang="nl-NL"/>
              <a:t>Geen inhoudelijk contact mogelijk: geluiden, tast, geur, plaatjes en kleuren en smaak zijn de manieren om contact te maken. </a:t>
            </a:r>
          </a:p>
          <a:p>
            <a:pPr lvl="1" eaLnBrk="1" hangingPunct="1">
              <a:lnSpc>
                <a:spcPct val="90000"/>
              </a:lnSpc>
            </a:pPr>
            <a:r>
              <a:rPr lang="nl-NL" altLang="nl-NL"/>
              <a:t>Soms wel herkenning: geur of klank</a:t>
            </a:r>
            <a:r>
              <a:rPr lang="nl-NL" altLang="nl-NL">
                <a:sym typeface="Wingdings" panose="05000000000000000000" pitchFamily="2" charset="2"/>
              </a:rPr>
              <a:t> iets prettigs</a:t>
            </a:r>
            <a:endParaRPr lang="nl-NL" altLang="nl-NL"/>
          </a:p>
          <a:p>
            <a:pPr lvl="1" eaLnBrk="1" hangingPunct="1">
              <a:lnSpc>
                <a:spcPct val="90000"/>
              </a:lnSpc>
            </a:pPr>
            <a:endParaRPr lang="nl-NL" altLang="nl-NL"/>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3A09B2F0-072C-FD4B-08F8-03FD3855ED02}"/>
              </a:ext>
            </a:extLst>
          </p:cNvPr>
          <p:cNvSpPr>
            <a:spLocks noGrp="1" noChangeArrowheads="1"/>
          </p:cNvSpPr>
          <p:nvPr>
            <p:ph type="title"/>
          </p:nvPr>
        </p:nvSpPr>
        <p:spPr/>
        <p:txBody>
          <a:bodyPr/>
          <a:lstStyle/>
          <a:p>
            <a:pPr eaLnBrk="1" hangingPunct="1"/>
            <a:r>
              <a:rPr lang="nl-NL" altLang="nl-NL"/>
              <a:t>Ernstig verstandelijke handicap</a:t>
            </a:r>
          </a:p>
        </p:txBody>
      </p:sp>
      <p:sp>
        <p:nvSpPr>
          <p:cNvPr id="11267" name="Rectangle 3">
            <a:extLst>
              <a:ext uri="{FF2B5EF4-FFF2-40B4-BE49-F238E27FC236}">
                <a16:creationId xmlns:a16="http://schemas.microsoft.com/office/drawing/2014/main" id="{E0B48540-305F-4AB6-7A14-1951B7A2B4F7}"/>
              </a:ext>
            </a:extLst>
          </p:cNvPr>
          <p:cNvSpPr>
            <a:spLocks noGrp="1" noChangeArrowheads="1"/>
          </p:cNvSpPr>
          <p:nvPr>
            <p:ph type="body" idx="1"/>
          </p:nvPr>
        </p:nvSpPr>
        <p:spPr/>
        <p:txBody>
          <a:bodyPr/>
          <a:lstStyle/>
          <a:p>
            <a:pPr eaLnBrk="1" hangingPunct="1"/>
            <a:r>
              <a:rPr lang="nl-NL" altLang="nl-NL"/>
              <a:t>Weinig tot geen contact met de buitenwereld</a:t>
            </a:r>
          </a:p>
          <a:p>
            <a:pPr eaLnBrk="1" hangingPunct="1"/>
            <a:r>
              <a:rPr lang="nl-NL" altLang="nl-NL"/>
              <a:t>Leven in eigen wereldje</a:t>
            </a:r>
          </a:p>
          <a:p>
            <a:pPr eaLnBrk="1" hangingPunct="1"/>
            <a:r>
              <a:rPr lang="nl-NL" altLang="nl-NL"/>
              <a:t>Non-verbale communicatie</a:t>
            </a:r>
          </a:p>
          <a:p>
            <a:pPr eaLnBrk="1" hangingPunct="1"/>
            <a:r>
              <a:rPr lang="nl-NL" altLang="nl-NL"/>
              <a:t>In hoeverre begrip? Voorkeuren?</a:t>
            </a:r>
          </a:p>
          <a:p>
            <a:pPr eaLnBrk="1" hangingPunct="1"/>
            <a:r>
              <a:rPr lang="nl-NL" altLang="nl-NL"/>
              <a:t>Blijven hangen in kleine associaties</a:t>
            </a:r>
          </a:p>
          <a:p>
            <a:pPr eaLnBrk="1" hangingPunct="1"/>
            <a:r>
              <a:rPr lang="nl-NL" altLang="nl-NL"/>
              <a:t>Verstandelijke leeftijd, 0 - 4 jaar</a:t>
            </a:r>
          </a:p>
          <a:p>
            <a:pPr eaLnBrk="1" hangingPunct="1"/>
            <a:endParaRPr lang="nl-NL" altLang="nl-NL"/>
          </a:p>
        </p:txBody>
      </p:sp>
    </p:spTree>
  </p:cSld>
  <p:clrMapOvr>
    <a:masterClrMapping/>
  </p:clrMapOvr>
</p:sld>
</file>

<file path=ppt/theme/theme1.xml><?xml version="1.0" encoding="utf-8"?>
<a:theme xmlns:a="http://schemas.openxmlformats.org/drawingml/2006/main" name="Gestreept">
  <a:themeElements>
    <a:clrScheme name="Gestreept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Gestreept">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nl-NL" sz="24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nl-NL" sz="24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estreept 1">
        <a:dk1>
          <a:srgbClr val="356677"/>
        </a:dk1>
        <a:lt1>
          <a:srgbClr val="FFFFFF"/>
        </a:lt1>
        <a:dk2>
          <a:srgbClr val="3E798E"/>
        </a:dk2>
        <a:lt2>
          <a:srgbClr val="FFFFCC"/>
        </a:lt2>
        <a:accent1>
          <a:srgbClr val="7FA0B1"/>
        </a:accent1>
        <a:accent2>
          <a:srgbClr val="3A7184"/>
        </a:accent2>
        <a:accent3>
          <a:srgbClr val="AFBEC6"/>
        </a:accent3>
        <a:accent4>
          <a:srgbClr val="DADADA"/>
        </a:accent4>
        <a:accent5>
          <a:srgbClr val="C0CDD5"/>
        </a:accent5>
        <a:accent6>
          <a:srgbClr val="346677"/>
        </a:accent6>
        <a:hlink>
          <a:srgbClr val="FFBF0B"/>
        </a:hlink>
        <a:folHlink>
          <a:srgbClr val="CC9900"/>
        </a:folHlink>
      </a:clrScheme>
      <a:clrMap bg1="dk2" tx1="lt1" bg2="dk1" tx2="lt2" accent1="accent1" accent2="accent2" accent3="accent3" accent4="accent4" accent5="accent5" accent6="accent6" hlink="hlink" folHlink="folHlink"/>
    </a:extraClrScheme>
    <a:extraClrScheme>
      <a:clrScheme name="Gestreept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clrMap bg1="lt1" tx1="dk1" bg2="lt2" tx2="dk2" accent1="accent1" accent2="accent2" accent3="accent3" accent4="accent4" accent5="accent5" accent6="accent6" hlink="hlink" folHlink="folHlink"/>
    </a:extraClrScheme>
    <a:extraClrScheme>
      <a:clrScheme name="Gestreept 3">
        <a:dk1>
          <a:srgbClr val="000000"/>
        </a:dk1>
        <a:lt1>
          <a:srgbClr val="EAEAEA"/>
        </a:lt1>
        <a:dk2>
          <a:srgbClr val="000000"/>
        </a:dk2>
        <a:lt2>
          <a:srgbClr val="EAEAEA"/>
        </a:lt2>
        <a:accent1>
          <a:srgbClr val="FFFFFF"/>
        </a:accent1>
        <a:accent2>
          <a:srgbClr val="DDDDDD"/>
        </a:accent2>
        <a:accent3>
          <a:srgbClr val="F3F3F3"/>
        </a:accent3>
        <a:accent4>
          <a:srgbClr val="000000"/>
        </a:accent4>
        <a:accent5>
          <a:srgbClr val="FFFFFF"/>
        </a:accent5>
        <a:accent6>
          <a:srgbClr val="C8C8C8"/>
        </a:accent6>
        <a:hlink>
          <a:srgbClr val="777777"/>
        </a:hlink>
        <a:folHlink>
          <a:srgbClr val="969696"/>
        </a:folHlink>
      </a:clrScheme>
      <a:clrMap bg1="lt1" tx1="dk1" bg2="lt2" tx2="dk2" accent1="accent1" accent2="accent2" accent3="accent3" accent4="accent4" accent5="accent5" accent6="accent6" hlink="hlink" folHlink="folHlink"/>
    </a:extraClrScheme>
    <a:extraClrScheme>
      <a:clrScheme name="Gestreept 4">
        <a:dk1>
          <a:srgbClr val="492417"/>
        </a:dk1>
        <a:lt1>
          <a:srgbClr val="D4D5C3"/>
        </a:lt1>
        <a:dk2>
          <a:srgbClr val="6E4900"/>
        </a:dk2>
        <a:lt2>
          <a:srgbClr val="B9BA9C"/>
        </a:lt2>
        <a:accent1>
          <a:srgbClr val="DBD8CF"/>
        </a:accent1>
        <a:accent2>
          <a:srgbClr val="C7C8B0"/>
        </a:accent2>
        <a:accent3>
          <a:srgbClr val="E6E7DE"/>
        </a:accent3>
        <a:accent4>
          <a:srgbClr val="3D1D12"/>
        </a:accent4>
        <a:accent5>
          <a:srgbClr val="EAE9E4"/>
        </a:accent5>
        <a:accent6>
          <a:srgbClr val="B4B59F"/>
        </a:accent6>
        <a:hlink>
          <a:srgbClr val="CC9900"/>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antoor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Designs\Gestreept.pot</Template>
  <TotalTime>1411</TotalTime>
  <Words>10619</Words>
  <Application>Microsoft Office PowerPoint</Application>
  <PresentationFormat>Diavoorstelling (4:3)</PresentationFormat>
  <Paragraphs>899</Paragraphs>
  <Slides>62</Slides>
  <Notes>20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62</vt:i4>
      </vt:variant>
    </vt:vector>
  </HeadingPairs>
  <TitlesOfParts>
    <vt:vector size="68" baseType="lpstr">
      <vt:lpstr>Verdana</vt:lpstr>
      <vt:lpstr>Arial</vt:lpstr>
      <vt:lpstr>Wingdings</vt:lpstr>
      <vt:lpstr>Monotype Sorts</vt:lpstr>
      <vt:lpstr>Calibri</vt:lpstr>
      <vt:lpstr>Gestreept</vt:lpstr>
      <vt:lpstr>PowerPoint-presentatie</vt:lpstr>
      <vt:lpstr>Inhoud  </vt:lpstr>
      <vt:lpstr>Een verstandelijke handicap is: </vt:lpstr>
      <vt:lpstr>Aangeboren handicap</vt:lpstr>
      <vt:lpstr>Niet aangeboren handicap</vt:lpstr>
      <vt:lpstr>Verstandelijke handicap (Volgens DSM-IV)  (147.000 in 2008)</vt:lpstr>
      <vt:lpstr>Intelligentie Quotient </vt:lpstr>
      <vt:lpstr>diepe verstandelijke handicap</vt:lpstr>
      <vt:lpstr>Ernstig verstandelijke handicap</vt:lpstr>
      <vt:lpstr>Ernstige verstandelijke handicap  </vt:lpstr>
      <vt:lpstr>Matig verstandelijke handicap </vt:lpstr>
      <vt:lpstr>Matige verstandelijke handicap</vt:lpstr>
      <vt:lpstr>Licht verstandelijke handicap </vt:lpstr>
      <vt:lpstr>Licht verstandelijke handicap  </vt:lpstr>
      <vt:lpstr>Meervoudige handicap</vt:lpstr>
      <vt:lpstr>Regelmatig voor komen van (I):</vt:lpstr>
      <vt:lpstr>Probleemgedrag =  (meestal een) hulpvraag</vt:lpstr>
      <vt:lpstr>Regelmatig voor komen van (II):</vt:lpstr>
      <vt:lpstr>Syndroom van Down ()</vt:lpstr>
      <vt:lpstr>Syndroom van Down: Kenmerken</vt:lpstr>
      <vt:lpstr>Syndroom van Down (SvD): Ouder worden (1)</vt:lpstr>
      <vt:lpstr>Syndroom van Down (SvD): Ouder worden (2)</vt:lpstr>
      <vt:lpstr>Syndroom van Down (SvD): Ouder worden (3)</vt:lpstr>
      <vt:lpstr>Syndroom van Down: Ouder worden(4)</vt:lpstr>
      <vt:lpstr>Vroege kenmerken (in GVT)</vt:lpstr>
      <vt:lpstr>Vroege kenmerken (lichte VG)</vt:lpstr>
      <vt:lpstr>Vroege kenmerken (ernstige VG)</vt:lpstr>
      <vt:lpstr>Samengevat algemeen:</vt:lpstr>
      <vt:lpstr>Samengevat algemeen (2):</vt:lpstr>
      <vt:lpstr>Psychogeriatrie (dementie)</vt:lpstr>
      <vt:lpstr>1. Wat is dementie?</vt:lpstr>
      <vt:lpstr>Dementie</vt:lpstr>
      <vt:lpstr>Dementie</vt:lpstr>
      <vt:lpstr>Symptomen en klachten en hoe je er mee omgaat:</vt:lpstr>
      <vt:lpstr>Klachten 1: geheugen</vt:lpstr>
      <vt:lpstr>Geheugen:</vt:lpstr>
      <vt:lpstr>Wanneer slaan we informatie op?</vt:lpstr>
      <vt:lpstr>Ook van belang bij onthouden:</vt:lpstr>
      <vt:lpstr>Wanneer slaan we niet goed op?</vt:lpstr>
      <vt:lpstr>Klachten 2: woorden vinden</vt:lpstr>
      <vt:lpstr>Klachten 3: omgaan met verandering</vt:lpstr>
      <vt:lpstr>Klachten 4: emoties onder controle houden</vt:lpstr>
      <vt:lpstr>Klachten 5: nieuwe dingen leren</vt:lpstr>
      <vt:lpstr>Klachten 6: ‘maar gister lukte het wel!’</vt:lpstr>
      <vt:lpstr>Klachten 7: oriëntatie </vt:lpstr>
      <vt:lpstr>Klachten 8: overig</vt:lpstr>
      <vt:lpstr>Veel gebruikte omgangsvormen in de zorg</vt:lpstr>
      <vt:lpstr>Welke vormen worden veel gebruikt:</vt:lpstr>
      <vt:lpstr>Realiteits oriëntatie benadering </vt:lpstr>
      <vt:lpstr>Realiteits orientatie benadering</vt:lpstr>
      <vt:lpstr>Realiteits orientatie benadering </vt:lpstr>
      <vt:lpstr>Realiteits orientatie benadering </vt:lpstr>
      <vt:lpstr>Validation </vt:lpstr>
      <vt:lpstr>Validation</vt:lpstr>
      <vt:lpstr>validation</vt:lpstr>
      <vt:lpstr>Reminiscentie</vt:lpstr>
      <vt:lpstr>Reminiscentie </vt:lpstr>
      <vt:lpstr>Snoezelen/zintuigactivering </vt:lpstr>
      <vt:lpstr>PowerPoint-presentatie</vt:lpstr>
      <vt:lpstr>Snoezelen/zintuigactivering</vt:lpstr>
      <vt:lpstr>Snoezelen/zintuigactivering</vt:lpstr>
      <vt:lpstr>5. Vragen?</vt:lpstr>
    </vt:vector>
  </TitlesOfParts>
  <Company>Thuis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Inhoud middag</dc:title>
  <dc:creator>Hanneke</dc:creator>
  <cp:lastModifiedBy>Paul Bruijkers</cp:lastModifiedBy>
  <cp:revision>33</cp:revision>
  <dcterms:created xsi:type="dcterms:W3CDTF">2007-11-11T17:38:21Z</dcterms:created>
  <dcterms:modified xsi:type="dcterms:W3CDTF">2024-07-06T13:58:22Z</dcterms:modified>
</cp:coreProperties>
</file>